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7" r:id="rId3"/>
    <p:sldId id="275" r:id="rId4"/>
    <p:sldId id="262" r:id="rId5"/>
    <p:sldId id="263" r:id="rId6"/>
    <p:sldId id="265" r:id="rId7"/>
    <p:sldId id="286" r:id="rId8"/>
    <p:sldId id="287" r:id="rId9"/>
    <p:sldId id="257" r:id="rId10"/>
    <p:sldId id="272" r:id="rId11"/>
    <p:sldId id="273" r:id="rId12"/>
    <p:sldId id="288" r:id="rId13"/>
    <p:sldId id="289" r:id="rId14"/>
    <p:sldId id="274" r:id="rId15"/>
    <p:sldId id="290" r:id="rId16"/>
    <p:sldId id="280" r:id="rId17"/>
    <p:sldId id="279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05" autoAdjust="0"/>
  </p:normalViewPr>
  <p:slideViewPr>
    <p:cSldViewPr>
      <p:cViewPr>
        <p:scale>
          <a:sx n="70" d="100"/>
          <a:sy n="70" d="100"/>
        </p:scale>
        <p:origin x="-19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136904" cy="792088"/>
          </a:xfrm>
        </p:spPr>
        <p:txBody>
          <a:bodyPr/>
          <a:lstStyle/>
          <a:p>
            <a:pPr algn="ctr"/>
            <a:r>
              <a:rPr lang="ru-RU" sz="4400" dirty="0" smtClean="0"/>
              <a:t>Изображение пространства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474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User\Desktop\Разнотравие донск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4584" y="0"/>
            <a:ext cx="10342304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42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966666" cy="792088"/>
          </a:xfrm>
        </p:spPr>
        <p:txBody>
          <a:bodyPr/>
          <a:lstStyle/>
          <a:p>
            <a:pPr algn="ctr"/>
            <a:r>
              <a:rPr lang="ru-RU" altLang="ru-RU" sz="3600" dirty="0"/>
              <a:t>Перспектива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276872"/>
            <a:ext cx="6912768" cy="3384376"/>
          </a:xfrm>
        </p:spPr>
        <p:txBody>
          <a:bodyPr>
            <a:noAutofit/>
          </a:bodyPr>
          <a:lstStyle/>
          <a:p>
            <a:pPr marL="341313" indent="-341313" algn="l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dirty="0" err="1"/>
              <a:t>Перспекти́ва</a:t>
            </a:r>
            <a:r>
              <a:rPr lang="ru-RU" altLang="ru-RU" sz="2800" dirty="0"/>
              <a:t> (фр. </a:t>
            </a:r>
            <a:r>
              <a:rPr lang="ru-RU" altLang="ru-RU" sz="2800" dirty="0" err="1"/>
              <a:t>perspective</a:t>
            </a:r>
            <a:r>
              <a:rPr lang="ru-RU" altLang="ru-RU" sz="2800" dirty="0"/>
              <a:t> от лат.  </a:t>
            </a:r>
            <a:r>
              <a:rPr lang="ru-RU" altLang="ru-RU" sz="2800" dirty="0" err="1"/>
              <a:t>perspicio</a:t>
            </a:r>
            <a:r>
              <a:rPr lang="ru-RU" altLang="ru-RU" sz="2800" dirty="0"/>
              <a:t> — ясно вижу)</a:t>
            </a:r>
          </a:p>
          <a:p>
            <a:pPr marL="341313" indent="-341313" algn="l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/>
              <a:t>Система правил изображения пространства на плоскости</a:t>
            </a:r>
            <a:r>
              <a:rPr lang="ru-RU" altLang="ru-RU" sz="2800" dirty="0" smtClean="0"/>
              <a:t> </a:t>
            </a:r>
          </a:p>
          <a:p>
            <a:pPr algn="l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800" dirty="0"/>
          </a:p>
          <a:p>
            <a:pPr marL="341313" indent="-341313" algn="l"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dirty="0"/>
              <a:t>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07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71600" y="1052736"/>
            <a:ext cx="7416824" cy="639762"/>
          </a:xfrm>
        </p:spPr>
        <p:txBody>
          <a:bodyPr/>
          <a:lstStyle/>
          <a:p>
            <a:r>
              <a:rPr lang="ru-RU" dirty="0" smtClean="0"/>
              <a:t>Линия горизонта ниже середины листа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023959" cy="500403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143000"/>
          </a:xfrm>
        </p:spPr>
        <p:txBody>
          <a:bodyPr/>
          <a:lstStyle/>
          <a:p>
            <a:r>
              <a:rPr lang="ru-RU" sz="3600" dirty="0" smtClean="0"/>
              <a:t>Компоновка пространства на листе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830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99592" y="1052736"/>
            <a:ext cx="7416824" cy="639762"/>
          </a:xfrm>
        </p:spPr>
        <p:txBody>
          <a:bodyPr/>
          <a:lstStyle/>
          <a:p>
            <a:r>
              <a:rPr lang="ru-RU" dirty="0" smtClean="0"/>
              <a:t>Точка зрения на линии горизонта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143000"/>
          </a:xfrm>
        </p:spPr>
        <p:txBody>
          <a:bodyPr/>
          <a:lstStyle/>
          <a:p>
            <a:r>
              <a:rPr lang="ru-RU" sz="3600" dirty="0" smtClean="0"/>
              <a:t>Компоновка пространства на листе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616624" cy="4852432"/>
          </a:xfrm>
        </p:spPr>
      </p:pic>
    </p:spTree>
    <p:extLst>
      <p:ext uri="{BB962C8B-B14F-4D97-AF65-F5344CB8AC3E}">
        <p14:creationId xmlns:p14="http://schemas.microsoft.com/office/powerpoint/2010/main" val="22981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966666" cy="608280"/>
          </a:xfrm>
        </p:spPr>
        <p:txBody>
          <a:bodyPr/>
          <a:lstStyle/>
          <a:p>
            <a:pPr algn="ctr"/>
            <a:r>
              <a:rPr lang="ru-RU" sz="3600" dirty="0" smtClean="0"/>
              <a:t>Задание</a:t>
            </a:r>
            <a:endParaRPr lang="ru-RU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608" y="1988840"/>
            <a:ext cx="7632848" cy="4176464"/>
          </a:xfrm>
        </p:spPr>
        <p:txBody>
          <a:bodyPr>
            <a:normAutofit/>
          </a:bodyPr>
          <a:lstStyle/>
          <a:p>
            <a:pPr marL="341313" indent="-341313" algn="l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 smtClean="0"/>
              <a:t>Изобразите пейзаж в графической технике.</a:t>
            </a:r>
          </a:p>
          <a:p>
            <a:pPr marL="341313" indent="-341313" algn="l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 smtClean="0"/>
              <a:t>Передайте пространство: улицу, дорогу, поле, лес вдалеке, ручеёк, речку и т.д.</a:t>
            </a:r>
          </a:p>
        </p:txBody>
      </p:sp>
    </p:spTree>
    <p:extLst>
      <p:ext uri="{BB962C8B-B14F-4D97-AF65-F5344CB8AC3E}">
        <p14:creationId xmlns:p14="http://schemas.microsoft.com/office/powerpoint/2010/main" val="24916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name\Documents\ТЕКСТОВЫЕ\00 ДИСТАНЦИОНКА ПОЛНЫЙ\рисунки для artrage\пейзажи\70855772_basov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8234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name\Documents\ТЕКСТОВЫЕ\00 ДИСТАНЦИОНКА ПОЛНЫЙ\рисунки для artrage\пейзажи\0a3029aa6d83bfaa6fcbbf436a23c8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458"/>
            <a:ext cx="418366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Берёзовая рощ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6756" y="3501008"/>
            <a:ext cx="5258951" cy="3214565"/>
          </a:xfrm>
          <a:prstGeom prst="rect">
            <a:avLst/>
          </a:prstGeom>
          <a:noFill/>
        </p:spPr>
      </p:pic>
      <p:pic>
        <p:nvPicPr>
          <p:cNvPr id="4" name="Picture 5" descr="C:\Users\User\Desktop\Июньский ден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32" y="3481250"/>
            <a:ext cx="4479015" cy="3223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21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020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136904" cy="1008112"/>
          </a:xfrm>
        </p:spPr>
        <p:txBody>
          <a:bodyPr/>
          <a:lstStyle/>
          <a:p>
            <a:pPr algn="ctr"/>
            <a:r>
              <a:rPr lang="ru-RU" sz="3600" dirty="0" smtClean="0"/>
              <a:t>Изображение пространства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242" y="3933056"/>
            <a:ext cx="6475068" cy="12675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Урок изобразительного искусства 6 класс</a:t>
            </a:r>
          </a:p>
          <a:p>
            <a:r>
              <a:rPr lang="ru-RU" sz="2400" dirty="0" smtClean="0"/>
              <a:t>По программе Б.М. </a:t>
            </a:r>
            <a:r>
              <a:rPr lang="ru-RU" sz="2400" dirty="0" err="1" smtClean="0"/>
              <a:t>Неменского</a:t>
            </a:r>
            <a:endParaRPr lang="ru-RU" sz="24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771800" y="5373216"/>
            <a:ext cx="6114510" cy="1195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Учитель ИЗО МБОУ СОШ №10</a:t>
            </a:r>
          </a:p>
          <a:p>
            <a:r>
              <a:rPr lang="ru-RU" sz="2400" dirty="0" err="1" smtClean="0"/>
              <a:t>Ханцев</a:t>
            </a:r>
            <a:r>
              <a:rPr lang="ru-RU" sz="2400" dirty="0" smtClean="0"/>
              <a:t> Михаил Васильевич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80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656184"/>
          </a:xfrm>
          <a:effectLst/>
        </p:spPr>
        <p:txBody>
          <a:bodyPr/>
          <a:lstStyle/>
          <a:p>
            <a:pPr algn="l"/>
            <a:r>
              <a:rPr lang="ru-RU" sz="2800" dirty="0" smtClean="0"/>
              <a:t>Цель урока: </a:t>
            </a:r>
            <a:br>
              <a:rPr lang="ru-RU" sz="2800" dirty="0" smtClean="0"/>
            </a:br>
            <a:r>
              <a:rPr lang="ru-RU" sz="2800" dirty="0" smtClean="0"/>
              <a:t>Нарисовать пейзаж с применением законов Перспективы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420888"/>
            <a:ext cx="8136904" cy="3526139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Задачи урока: </a:t>
            </a:r>
          </a:p>
          <a:p>
            <a:pPr algn="l"/>
            <a:r>
              <a:rPr lang="ru-RU" sz="2400" dirty="0" smtClean="0"/>
              <a:t>Расширять </a:t>
            </a:r>
            <a:r>
              <a:rPr lang="ru-RU" sz="2400" dirty="0"/>
              <a:t>знания учащихся об особенностях изображения пространства в разные исторические </a:t>
            </a:r>
            <a:r>
              <a:rPr lang="ru-RU" sz="2400" dirty="0" smtClean="0"/>
              <a:t>эпохи, о </a:t>
            </a:r>
            <a:r>
              <a:rPr lang="ru-RU" sz="2400" dirty="0"/>
              <a:t>видах перспективы в изобразительном </a:t>
            </a:r>
            <a:r>
              <a:rPr lang="ru-RU" sz="2400" dirty="0" smtClean="0"/>
              <a:t>искусстве.</a:t>
            </a:r>
          </a:p>
          <a:p>
            <a:pPr algn="l"/>
            <a:r>
              <a:rPr lang="ru-RU" sz="2400" dirty="0"/>
              <a:t>Расширять знания об основных законах перспективы</a:t>
            </a:r>
            <a:r>
              <a:rPr lang="ru-RU" sz="2400" dirty="0" smtClean="0"/>
              <a:t>.</a:t>
            </a:r>
          </a:p>
          <a:p>
            <a:pPr algn="l"/>
            <a:r>
              <a:rPr lang="ru-RU" sz="2400" dirty="0"/>
              <a:t>Учить изображать пейзаж, используя  знания законов перспективы.</a:t>
            </a:r>
          </a:p>
        </p:txBody>
      </p:sp>
    </p:spTree>
    <p:extLst>
      <p:ext uri="{BB962C8B-B14F-4D97-AF65-F5344CB8AC3E}">
        <p14:creationId xmlns:p14="http://schemas.microsoft.com/office/powerpoint/2010/main" val="33267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1512168"/>
          </a:xfrm>
          <a:effectLst/>
        </p:spPr>
        <p:txBody>
          <a:bodyPr/>
          <a:lstStyle/>
          <a:p>
            <a:pPr algn="l"/>
            <a:r>
              <a:rPr lang="ru-RU" sz="2800" dirty="0" smtClean="0"/>
              <a:t>Цель урока: </a:t>
            </a:r>
            <a:br>
              <a:rPr lang="ru-RU" sz="2800" dirty="0" smtClean="0"/>
            </a:br>
            <a:r>
              <a:rPr lang="ru-RU" sz="2800" dirty="0" smtClean="0"/>
              <a:t>нарисовать пейзаж с применением законов перспективы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708920"/>
            <a:ext cx="7704856" cy="331236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На уроке мы: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вспомним историю развития перспективы как науки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рассмотрим виды перспективы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нарисуем графический пейзаж с применением правил перспективы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7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60840" cy="1008112"/>
          </a:xfrm>
        </p:spPr>
        <p:txBody>
          <a:bodyPr/>
          <a:lstStyle/>
          <a:p>
            <a:pPr algn="ctr"/>
            <a:r>
              <a:rPr lang="ru-RU" sz="3600" dirty="0" smtClean="0"/>
              <a:t>Для урока нам нужны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2276872"/>
            <a:ext cx="6984776" cy="237626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Альбом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Простой карандаш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Ластик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Цветные карандаши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19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/>
          <a:lstStyle/>
          <a:p>
            <a:pPr algn="ctr"/>
            <a:r>
              <a:rPr lang="ru-RU" sz="3600" dirty="0" smtClean="0"/>
              <a:t>Древнейшие изображения окружающего мира</a:t>
            </a:r>
            <a:br>
              <a:rPr lang="ru-RU" sz="3600" dirty="0" smtClean="0"/>
            </a:br>
            <a:r>
              <a:rPr lang="ru-RU" sz="3600" dirty="0" smtClean="0"/>
              <a:t>Наскальная </a:t>
            </a:r>
            <a:r>
              <a:rPr lang="ru-RU" sz="3600" dirty="0"/>
              <a:t>живопись</a:t>
            </a:r>
          </a:p>
        </p:txBody>
      </p:sp>
      <p:pic>
        <p:nvPicPr>
          <p:cNvPr id="1026" name="Picture 2" descr="C:\Users\username\Desktop\к конкурсу учитель года 2014\перспектива картинки\древний мир\наскальная-живопись-1-700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7566"/>
            <a:ext cx="5760640" cy="46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name\Desktop\к конкурсу учитель года 2014\перспектива картинки\живопись египта\0043-048-ZHivopis-Drevnego-Egi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1" y="332656"/>
            <a:ext cx="8754237" cy="60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728" y="116632"/>
            <a:ext cx="6872551" cy="1143000"/>
          </a:xfrm>
        </p:spPr>
        <p:txBody>
          <a:bodyPr/>
          <a:lstStyle/>
          <a:p>
            <a:r>
              <a:rPr lang="ru-RU" altLang="ru-RU" sz="3600" dirty="0"/>
              <a:t>Рафаэль "Афинская школа"</a:t>
            </a:r>
            <a:endParaRPr lang="ru-RU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4076"/>
            <a:ext cx="7848872" cy="584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987824" y="1988840"/>
            <a:ext cx="1512168" cy="208823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608004" y="1988840"/>
            <a:ext cx="1404156" cy="208823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051720" y="4437112"/>
            <a:ext cx="2304256" cy="18002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608004" y="4437112"/>
            <a:ext cx="3192176" cy="18002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2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ndrei\Downloads\перспектив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5670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1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name\Desktop\к конкурсу учитель года 2014\КОНКУРСНЫЙ УРОК ПЕРСПЕКТИВА\Линейная перспектива НАГЛЯД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5258"/>
            <a:ext cx="7646865" cy="648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691680" y="1682806"/>
            <a:ext cx="2088232" cy="304233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8024" y="2780928"/>
            <a:ext cx="643909" cy="100889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1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ndrei\Downloads\берез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3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786</TotalTime>
  <Words>173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Изображение пространства</vt:lpstr>
      <vt:lpstr>Цель урока:  нарисовать пейзаж с применением законов перспективы</vt:lpstr>
      <vt:lpstr>Для урока нам нужны</vt:lpstr>
      <vt:lpstr>Древнейшие изображения окружающего мира Наскальная живопись</vt:lpstr>
      <vt:lpstr>Презентация PowerPoint</vt:lpstr>
      <vt:lpstr>Рафаэль "Афинская школа"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Перспектива</vt:lpstr>
      <vt:lpstr>Компоновка пространства на листе</vt:lpstr>
      <vt:lpstr>Компоновка пространства на листе</vt:lpstr>
      <vt:lpstr>Задание</vt:lpstr>
      <vt:lpstr>Презентация PowerPoint</vt:lpstr>
      <vt:lpstr>Спасибо за внимание</vt:lpstr>
      <vt:lpstr>Изображение пространства</vt:lpstr>
      <vt:lpstr>Цель урока:  Нарисовать пейзаж с применением законов Перспективы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</dc:title>
  <dc:creator>Andrei</dc:creator>
  <cp:lastModifiedBy>username</cp:lastModifiedBy>
  <cp:revision>52</cp:revision>
  <dcterms:created xsi:type="dcterms:W3CDTF">2012-04-12T18:03:11Z</dcterms:created>
  <dcterms:modified xsi:type="dcterms:W3CDTF">2014-04-22T02:56:59Z</dcterms:modified>
</cp:coreProperties>
</file>