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2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4CB6-47D2-4F26-8083-51BB6B258974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0DEED-9B94-4800-8F24-D4A28DE669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074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4CB6-47D2-4F26-8083-51BB6B258974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0DEED-9B94-4800-8F24-D4A28DE669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048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4CB6-47D2-4F26-8083-51BB6B258974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0DEED-9B94-4800-8F24-D4A28DE669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638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4CB6-47D2-4F26-8083-51BB6B258974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0DEED-9B94-4800-8F24-D4A28DE669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377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4CB6-47D2-4F26-8083-51BB6B258974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0DEED-9B94-4800-8F24-D4A28DE669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502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4CB6-47D2-4F26-8083-51BB6B258974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0DEED-9B94-4800-8F24-D4A28DE669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881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4CB6-47D2-4F26-8083-51BB6B258974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0DEED-9B94-4800-8F24-D4A28DE669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795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4CB6-47D2-4F26-8083-51BB6B258974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0DEED-9B94-4800-8F24-D4A28DE669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220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4CB6-47D2-4F26-8083-51BB6B258974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0DEED-9B94-4800-8F24-D4A28DE669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61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4CB6-47D2-4F26-8083-51BB6B258974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0DEED-9B94-4800-8F24-D4A28DE669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098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4CB6-47D2-4F26-8083-51BB6B258974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0DEED-9B94-4800-8F24-D4A28DE669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734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4CB6-47D2-4F26-8083-51BB6B258974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0DEED-9B94-4800-8F24-D4A28DE669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47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10.wdp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13.wdp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3.jpeg"/><Relationship Id="rId9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rgbClr val="D3F28E"/>
              </a:gs>
              <a:gs pos="12000">
                <a:srgbClr val="AEC87A"/>
              </a:gs>
              <a:gs pos="58000">
                <a:srgbClr val="F5F57B">
                  <a:lumMod val="98000"/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endParaRPr lang="ru-RU" i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356284" y="2564904"/>
            <a:ext cx="2338077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/>
                <a:solidFill>
                  <a:srgbClr val="1D0E01"/>
                </a:solidFill>
              </a:rPr>
              <a:t>Театр</a:t>
            </a:r>
          </a:p>
        </p:txBody>
      </p:sp>
    </p:spTree>
    <p:extLst>
      <p:ext uri="{BB962C8B-B14F-4D97-AF65-F5344CB8AC3E}">
        <p14:creationId xmlns:p14="http://schemas.microsoft.com/office/powerpoint/2010/main" val="2531340091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rgbClr val="D3F28E"/>
              </a:gs>
              <a:gs pos="12000">
                <a:srgbClr val="AEC87A"/>
              </a:gs>
              <a:gs pos="58000">
                <a:srgbClr val="F5F57B">
                  <a:lumMod val="98000"/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endParaRPr lang="ru-RU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47"/>
          <a:stretch/>
        </p:blipFill>
        <p:spPr>
          <a:xfrm>
            <a:off x="2968321" y="677171"/>
            <a:ext cx="3062620" cy="40851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3479" y="677171"/>
            <a:ext cx="3022632" cy="4005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0688"/>
            <a:ext cx="2868568" cy="41981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59787" y="5373216"/>
            <a:ext cx="8690271" cy="9233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/>
                <a:solidFill>
                  <a:srgbClr val="1A200E"/>
                </a:solidFill>
                <a:effectLst/>
              </a:rPr>
              <a:t>Эврипид</a:t>
            </a:r>
            <a:r>
              <a:rPr lang="ru-RU" sz="5400" b="1" cap="none" spc="0" dirty="0" smtClean="0">
                <a:ln/>
                <a:solidFill>
                  <a:srgbClr val="1A200E"/>
                </a:solidFill>
                <a:effectLst/>
              </a:rPr>
              <a:t>     Гомер     Гесиод   </a:t>
            </a:r>
            <a:endParaRPr lang="ru-RU" sz="5400" b="1" cap="none" spc="0" dirty="0">
              <a:ln/>
              <a:solidFill>
                <a:srgbClr val="1A200E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1712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rgbClr val="D3F28E"/>
              </a:gs>
              <a:gs pos="12000">
                <a:srgbClr val="AEC87A"/>
              </a:gs>
              <a:gs pos="58000">
                <a:srgbClr val="F5F57B">
                  <a:lumMod val="98000"/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endParaRPr lang="ru-RU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75782" y="1887913"/>
            <a:ext cx="4342856" cy="19389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/>
                <a:solidFill>
                  <a:srgbClr val="1D0E01"/>
                </a:solidFill>
                <a:effectLst/>
              </a:rPr>
              <a:t>Прикладное</a:t>
            </a:r>
          </a:p>
          <a:p>
            <a:pPr algn="ctr"/>
            <a:r>
              <a:rPr lang="ru-RU" sz="6000" b="1" cap="none" spc="0" dirty="0" smtClean="0">
                <a:ln/>
                <a:solidFill>
                  <a:srgbClr val="1D0E01"/>
                </a:solidFill>
                <a:effectLst/>
              </a:rPr>
              <a:t> творчество</a:t>
            </a:r>
            <a:endParaRPr lang="ru-RU" sz="6000" b="1" cap="none" spc="0" dirty="0">
              <a:ln/>
              <a:solidFill>
                <a:srgbClr val="1D0E0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46585403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rgbClr val="D3F28E"/>
              </a:gs>
              <a:gs pos="12000">
                <a:srgbClr val="AEC87A"/>
              </a:gs>
              <a:gs pos="58000">
                <a:srgbClr val="F5F57B">
                  <a:lumMod val="98000"/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endParaRPr lang="ru-RU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8742" y="1137750"/>
            <a:ext cx="5533685" cy="54934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54608"/>
            <a:ext cx="7687166" cy="550812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556910" y="0"/>
            <a:ext cx="5774338" cy="10772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/>
                <a:solidFill>
                  <a:srgbClr val="1A200E"/>
                </a:solidFill>
                <a:effectLst/>
              </a:rPr>
              <a:t>Одежда-</a:t>
            </a:r>
          </a:p>
          <a:p>
            <a:pPr algn="ctr"/>
            <a:r>
              <a:rPr lang="ru-RU" sz="3200" b="1" dirty="0" smtClean="0">
                <a:ln/>
                <a:solidFill>
                  <a:srgbClr val="1A200E"/>
                </a:solidFill>
              </a:rPr>
              <a:t>Туники, тоги, хитоны, хламиды</a:t>
            </a:r>
            <a:endParaRPr lang="ru-RU" sz="3200" b="1" cap="none" spc="0" dirty="0">
              <a:ln/>
              <a:solidFill>
                <a:srgbClr val="1A200E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8211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rgbClr val="D3F28E"/>
              </a:gs>
              <a:gs pos="12000">
                <a:srgbClr val="AEC87A"/>
              </a:gs>
              <a:gs pos="58000">
                <a:srgbClr val="F5F57B">
                  <a:lumMod val="98000"/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endParaRPr lang="ru-RU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68761"/>
            <a:ext cx="9144000" cy="41622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2448" y="0"/>
            <a:ext cx="5642463" cy="69573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6568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rgbClr val="D3F28E"/>
              </a:gs>
              <a:gs pos="12000">
                <a:srgbClr val="AEC87A"/>
              </a:gs>
              <a:gs pos="58000">
                <a:srgbClr val="F5F57B">
                  <a:lumMod val="98000"/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endParaRPr lang="ru-RU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69716" y="-34820"/>
            <a:ext cx="5558649" cy="68928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949" y="-49597"/>
            <a:ext cx="5110600" cy="3399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8351" y="3173397"/>
            <a:ext cx="3851350" cy="3649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480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rgbClr val="D3F28E"/>
              </a:gs>
              <a:gs pos="12000">
                <a:srgbClr val="AEC87A"/>
              </a:gs>
              <a:gs pos="58000">
                <a:srgbClr val="F5F57B">
                  <a:lumMod val="98000"/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r>
              <a:rPr lang="ru-RU" b="1" dirty="0">
                <a:ln/>
                <a:solidFill>
                  <a:srgbClr val="1A200E"/>
                </a:solidFill>
              </a:rPr>
              <a:t/>
            </a:r>
            <a:br>
              <a:rPr lang="ru-RU" b="1" dirty="0">
                <a:ln/>
                <a:solidFill>
                  <a:srgbClr val="1A200E"/>
                </a:solidFill>
              </a:rPr>
            </a:br>
            <a:endParaRPr lang="ru-RU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72147" y="260648"/>
            <a:ext cx="6266780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rgbClr val="1A200E"/>
                </a:solidFill>
                <a:effectLst/>
              </a:rPr>
              <a:t>Подвески, браслеты</a:t>
            </a:r>
            <a:endParaRPr lang="ru-RU" sz="5400" b="1" cap="none" spc="0" dirty="0">
              <a:ln/>
              <a:solidFill>
                <a:srgbClr val="1A200E"/>
              </a:solidFill>
              <a:effectLst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9237" y="1253209"/>
            <a:ext cx="4747452" cy="56047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70888" y="1264545"/>
            <a:ext cx="4762500" cy="356192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641" y="481758"/>
            <a:ext cx="9158641" cy="433509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1520" y="5445224"/>
            <a:ext cx="31041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rgbClr val="1A200E"/>
                </a:solidFill>
              </a:rPr>
              <a:t>Диадемы</a:t>
            </a:r>
            <a:endParaRPr lang="ru-RU" sz="5400" b="1" dirty="0">
              <a:ln/>
              <a:solidFill>
                <a:srgbClr val="1A20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20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4249" y="0"/>
            <a:ext cx="9514359" cy="713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00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84584" y="-28956"/>
            <a:ext cx="10638076" cy="69863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3599081"/>
            <a:ext cx="2294711" cy="27566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screen">
            <a:duotone>
              <a:prstClr val="black"/>
              <a:schemeClr val="bg2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8011" y="3862866"/>
            <a:ext cx="2140082" cy="27027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2280" y="3599081"/>
            <a:ext cx="2051720" cy="28782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885057" y="6253283"/>
            <a:ext cx="1745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err="1" smtClean="0">
                <a:solidFill>
                  <a:schemeClr val="bg1"/>
                </a:solidFill>
              </a:rPr>
              <a:t>Эврипид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2647" y="6273225"/>
            <a:ext cx="12121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Эсхил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236296" y="6253283"/>
            <a:ext cx="15424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Софокл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45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6" y="0"/>
            <a:ext cx="9252876" cy="710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54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3160" y="-243408"/>
            <a:ext cx="9674183" cy="734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69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rgbClr val="D3F28E"/>
              </a:gs>
              <a:gs pos="12000">
                <a:srgbClr val="AEC87A"/>
              </a:gs>
              <a:gs pos="58000">
                <a:srgbClr val="F5F57B">
                  <a:lumMod val="98000"/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endParaRPr lang="ru-RU" i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129154" y="2564904"/>
            <a:ext cx="4792339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/>
                <a:solidFill>
                  <a:srgbClr val="1D0E01"/>
                </a:solidFill>
              </a:rPr>
              <a:t>Литература</a:t>
            </a:r>
          </a:p>
        </p:txBody>
      </p:sp>
    </p:spTree>
    <p:extLst>
      <p:ext uri="{BB962C8B-B14F-4D97-AF65-F5344CB8AC3E}">
        <p14:creationId xmlns:p14="http://schemas.microsoft.com/office/powerpoint/2010/main" val="4014860130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rgbClr val="D3F28E"/>
              </a:gs>
              <a:gs pos="12000">
                <a:srgbClr val="AEC87A"/>
              </a:gs>
              <a:gs pos="58000">
                <a:srgbClr val="F5F57B">
                  <a:lumMod val="98000"/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endParaRPr lang="ru-RU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0591" y="7996"/>
            <a:ext cx="10594673" cy="68500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763"/>
            <a:ext cx="8190910" cy="6552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4524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rgbClr val="D3F28E"/>
              </a:gs>
              <a:gs pos="12000">
                <a:srgbClr val="AEC87A"/>
              </a:gs>
              <a:gs pos="58000">
                <a:srgbClr val="F5F57B">
                  <a:lumMod val="98000"/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endParaRPr lang="ru-RU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92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27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rgbClr val="D3F28E"/>
              </a:gs>
              <a:gs pos="12000">
                <a:srgbClr val="AEC87A"/>
              </a:gs>
              <a:gs pos="58000">
                <a:srgbClr val="F5F57B">
                  <a:lumMod val="98000"/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r>
              <a:rPr lang="ru-RU" i="1" dirty="0" smtClean="0"/>
              <a:t> </a:t>
            </a:r>
            <a:endParaRPr lang="ru-RU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300" y="3068960"/>
            <a:ext cx="6667500" cy="338050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89712" y="476672"/>
            <a:ext cx="8445581" cy="212365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/>
                <a:solidFill>
                  <a:srgbClr val="1D0E01"/>
                </a:solidFill>
                <a:effectLst/>
              </a:rPr>
              <a:t>Античные писатели слагали</a:t>
            </a:r>
          </a:p>
          <a:p>
            <a:pPr algn="ctr"/>
            <a:r>
              <a:rPr lang="ru-RU" sz="4400" b="1" cap="none" spc="0" dirty="0" smtClean="0">
                <a:ln/>
                <a:solidFill>
                  <a:srgbClr val="1D0E01"/>
                </a:solidFill>
                <a:effectLst/>
              </a:rPr>
              <a:t>Гимны, песни, сказки</a:t>
            </a:r>
            <a:r>
              <a:rPr lang="ru-RU" sz="4400" b="1" dirty="0" smtClean="0">
                <a:ln/>
                <a:solidFill>
                  <a:srgbClr val="1D0E01"/>
                </a:solidFill>
              </a:rPr>
              <a:t>,</a:t>
            </a:r>
          </a:p>
          <a:p>
            <a:pPr algn="ctr"/>
            <a:r>
              <a:rPr lang="ru-RU" sz="4400" b="1" cap="none" spc="0" dirty="0" smtClean="0">
                <a:ln/>
                <a:solidFill>
                  <a:srgbClr val="1D0E01"/>
                </a:solidFill>
                <a:effectLst/>
              </a:rPr>
              <a:t>Басни, предания, легенды, мифы</a:t>
            </a:r>
          </a:p>
        </p:txBody>
      </p:sp>
    </p:spTree>
    <p:extLst>
      <p:ext uri="{BB962C8B-B14F-4D97-AF65-F5344CB8AC3E}">
        <p14:creationId xmlns:p14="http://schemas.microsoft.com/office/powerpoint/2010/main" val="401171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40</Words>
  <Application>Microsoft Office PowerPoint</Application>
  <PresentationFormat>Экран (4:3)</PresentationFormat>
  <Paragraphs>17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Школа</dc:creator>
  <cp:lastModifiedBy>Школа</cp:lastModifiedBy>
  <cp:revision>7</cp:revision>
  <dcterms:created xsi:type="dcterms:W3CDTF">2014-04-04T18:18:29Z</dcterms:created>
  <dcterms:modified xsi:type="dcterms:W3CDTF">2014-04-04T19:50:48Z</dcterms:modified>
</cp:coreProperties>
</file>