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265DB-E403-453B-8663-B898598B0B81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90D77-374F-4CEE-8F79-328B06B30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3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5D0B3-7EF2-414D-9E21-1D0635FA34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4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4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6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2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7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6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6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642C-91F0-4587-9EC3-DC799308660A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F374-52C4-4C40-94F9-849B25FE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microsoft.com/office/2007/relationships/hdphoto" Target="../media/hdphoto10.wdp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microsoft.com/office/2007/relationships/hdphoto" Target="../media/hdphoto8.wdp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68422" y="2564904"/>
            <a:ext cx="311380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1D0E01"/>
                </a:solidFill>
              </a:rPr>
              <a:t>Музыка</a:t>
            </a:r>
          </a:p>
        </p:txBody>
      </p:sp>
    </p:spTree>
    <p:extLst>
      <p:ext uri="{BB962C8B-B14F-4D97-AF65-F5344CB8AC3E}">
        <p14:creationId xmlns:p14="http://schemas.microsoft.com/office/powerpoint/2010/main" val="33394558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62220" y="2564904"/>
            <a:ext cx="2526205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1D0E01"/>
                </a:solidFill>
              </a:rPr>
              <a:t>Танец</a:t>
            </a:r>
          </a:p>
        </p:txBody>
      </p:sp>
    </p:spTree>
    <p:extLst>
      <p:ext uri="{BB962C8B-B14F-4D97-AF65-F5344CB8AC3E}">
        <p14:creationId xmlns:p14="http://schemas.microsoft.com/office/powerpoint/2010/main" val="17593656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560" y="-240673"/>
            <a:ext cx="10002667" cy="73448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464"/>
            <a:ext cx="9596403" cy="7036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151" y="1340768"/>
            <a:ext cx="9295901" cy="4128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712" y="2348880"/>
            <a:ext cx="11592359" cy="24423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" y="-44802"/>
            <a:ext cx="8435499" cy="77028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981" y="-44802"/>
            <a:ext cx="10461764" cy="70623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094" y="-574774"/>
            <a:ext cx="6045408" cy="801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38" y="0"/>
            <a:ext cx="9153337" cy="73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99392"/>
            <a:ext cx="9793088" cy="79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-1251520"/>
            <a:ext cx="5400600" cy="94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53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9634" y="-1932803"/>
            <a:ext cx="12457384" cy="8856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-501728"/>
            <a:ext cx="11476274" cy="74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32956" y="2564904"/>
            <a:ext cx="18473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6600" b="1" dirty="0" smtClean="0">
              <a:ln/>
              <a:solidFill>
                <a:srgbClr val="2E3A1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015" y="1518076"/>
            <a:ext cx="4867858" cy="3809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96473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7418" y="332656"/>
            <a:ext cx="205857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262F13"/>
                </a:solidFill>
                <a:effectLst/>
              </a:rPr>
              <a:t>Кифара</a:t>
            </a:r>
            <a:endParaRPr lang="ru-RU" sz="4400" b="1" cap="none" spc="0" dirty="0">
              <a:ln/>
              <a:solidFill>
                <a:srgbClr val="262F1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4944" y="5445224"/>
            <a:ext cx="208589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1A200E"/>
                </a:solidFill>
                <a:effectLst/>
              </a:rPr>
              <a:t>Флейты</a:t>
            </a:r>
            <a:endParaRPr lang="ru-RU" sz="4400" b="1" cap="none" spc="0" dirty="0">
              <a:ln/>
              <a:solidFill>
                <a:srgbClr val="1A200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15814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134" y="0"/>
            <a:ext cx="411173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932068"/>
            <a:ext cx="2812473" cy="4333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70" y="932069"/>
            <a:ext cx="2723162" cy="4333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6160" y="5445224"/>
            <a:ext cx="155843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1A200E"/>
                </a:solidFill>
                <a:effectLst/>
              </a:rPr>
              <a:t>Лиры</a:t>
            </a:r>
            <a:endParaRPr lang="ru-RU" sz="4400" b="1" cap="none" spc="0" dirty="0">
              <a:ln/>
              <a:solidFill>
                <a:srgbClr val="1A200E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84299" y="5445224"/>
            <a:ext cx="148951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1A200E"/>
                </a:solidFill>
                <a:effectLst/>
              </a:rPr>
              <a:t>Арфа</a:t>
            </a:r>
            <a:endParaRPr lang="ru-RU" sz="4400" b="1" cap="none" spc="0" dirty="0">
              <a:ln/>
              <a:solidFill>
                <a:srgbClr val="1A200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2620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3F28E"/>
              </a:gs>
              <a:gs pos="12000">
                <a:srgbClr val="AEC87A"/>
              </a:gs>
              <a:gs pos="58000">
                <a:srgbClr val="F5F57B">
                  <a:lumMod val="98000"/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0"/>
            <a:ext cx="4641059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260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-33414"/>
            <a:ext cx="5627560" cy="6924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48" y="-33414"/>
            <a:ext cx="4572000" cy="69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Экран (4:3)</PresentationFormat>
  <Paragraphs>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5</cp:revision>
  <dcterms:created xsi:type="dcterms:W3CDTF">2014-04-04T18:33:45Z</dcterms:created>
  <dcterms:modified xsi:type="dcterms:W3CDTF">2014-04-04T19:38:19Z</dcterms:modified>
</cp:coreProperties>
</file>