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9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2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1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4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2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5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7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3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3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584" y="-1442989"/>
            <a:ext cx="10620672" cy="83009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333" y="332656"/>
            <a:ext cx="2478563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34411B"/>
                </a:solidFill>
                <a:effectLst/>
              </a:rPr>
              <a:t>Парфенон</a:t>
            </a:r>
            <a:endParaRPr lang="ru-RU" sz="4000" b="1" cap="none" spc="0" dirty="0">
              <a:ln/>
              <a:solidFill>
                <a:srgbClr val="34411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12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72571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2287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/>
                <a:solidFill>
                  <a:srgbClr val="1D0E01"/>
                </a:solidFill>
                <a:effectLst/>
              </a:rPr>
              <a:t>Эрехтейон</a:t>
            </a:r>
            <a:endParaRPr lang="ru-RU" sz="3600" b="1" cap="none" spc="0" dirty="0">
              <a:ln/>
              <a:solidFill>
                <a:srgbClr val="1D0E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71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26" y="0"/>
            <a:ext cx="10265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02720"/>
            <a:ext cx="9294937" cy="69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65736" y="2564904"/>
            <a:ext cx="471917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1D0E01"/>
                </a:solidFill>
              </a:rPr>
              <a:t>Скульптура</a:t>
            </a:r>
          </a:p>
        </p:txBody>
      </p:sp>
    </p:spTree>
    <p:extLst>
      <p:ext uri="{BB962C8B-B14F-4D97-AF65-F5344CB8AC3E}">
        <p14:creationId xmlns:p14="http://schemas.microsoft.com/office/powerpoint/2010/main" val="7472822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2195"/>
            <a:ext cx="9490280" cy="70601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72200" y="68628"/>
            <a:ext cx="2456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Кариотиды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8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36712"/>
            <a:ext cx="4724685" cy="53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856781"/>
            <a:ext cx="363922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345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4704"/>
            <a:ext cx="3524250" cy="5476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764704"/>
            <a:ext cx="3161184" cy="55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93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24" y="764703"/>
            <a:ext cx="3322638" cy="5476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30" y="764703"/>
            <a:ext cx="359926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06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13</cp:revision>
  <dcterms:created xsi:type="dcterms:W3CDTF">2014-04-04T18:45:19Z</dcterms:created>
  <dcterms:modified xsi:type="dcterms:W3CDTF">2014-04-04T19:24:04Z</dcterms:modified>
</cp:coreProperties>
</file>