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9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2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1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4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2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5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7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3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EBDC-F1D4-4EAB-821D-14763FEB437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CEAD-DB6D-4322-A29A-D4999190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3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2777" y="0"/>
            <a:ext cx="12368697" cy="695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98" y="13645"/>
            <a:ext cx="207839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9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34"/>
            <a:ext cx="9274343" cy="6955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588224" y="116632"/>
            <a:ext cx="2555776" cy="1080120"/>
          </a:xfrm>
          <a:prstGeom prst="roundRect">
            <a:avLst/>
          </a:prstGeom>
          <a:solidFill>
            <a:srgbClr val="93CDDD"/>
          </a:solidFill>
          <a:ln>
            <a:solidFill>
              <a:srgbClr val="93C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9118" y="119534"/>
            <a:ext cx="2579552" cy="107721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2E3A16"/>
                </a:solidFill>
                <a:effectLst/>
              </a:rPr>
              <a:t>Храм богини </a:t>
            </a:r>
          </a:p>
          <a:p>
            <a:pPr algn="ctr"/>
            <a:r>
              <a:rPr lang="ru-RU" sz="3200" b="1" dirty="0" smtClean="0">
                <a:ln/>
                <a:solidFill>
                  <a:srgbClr val="2E3A16"/>
                </a:solidFill>
              </a:rPr>
              <a:t>Афины</a:t>
            </a:r>
            <a:endParaRPr lang="ru-RU" sz="3200" b="1" cap="none" spc="0" dirty="0">
              <a:ln/>
              <a:solidFill>
                <a:srgbClr val="2E3A1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32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027" y="21882"/>
            <a:ext cx="10466357" cy="70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4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6" y="0"/>
            <a:ext cx="9660565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5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078" y="-8231"/>
            <a:ext cx="9781931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25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5" y="0"/>
            <a:ext cx="10330139" cy="68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1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13636"/>
            <a:ext cx="10231049" cy="6871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3087541"/>
            <a:ext cx="5655283" cy="37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731" y="-22408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4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19211" y="1988840"/>
            <a:ext cx="584967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rgbClr val="1D0E01"/>
                </a:solidFill>
              </a:rPr>
              <a:t>Древней Греции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0130" y="836712"/>
            <a:ext cx="733277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rgbClr val="1D0E01"/>
                </a:solidFill>
              </a:rPr>
              <a:t>Культурное наследие</a:t>
            </a:r>
            <a:endParaRPr lang="ru-RU" sz="6000" b="1" cap="none" spc="0" dirty="0">
              <a:ln/>
              <a:solidFill>
                <a:srgbClr val="1D0E0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0590" y="3573016"/>
            <a:ext cx="54028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1D0E01"/>
                </a:solidFill>
                <a:effectLst/>
              </a:rPr>
              <a:t>Культура –</a:t>
            </a:r>
          </a:p>
          <a:p>
            <a:pPr algn="ctr"/>
            <a:r>
              <a:rPr lang="ru-RU" sz="4800" b="1" dirty="0" smtClean="0">
                <a:ln/>
                <a:solidFill>
                  <a:srgbClr val="1D0E01"/>
                </a:solidFill>
              </a:rPr>
              <a:t>Опыт жизни людей</a:t>
            </a:r>
            <a:endParaRPr lang="ru-RU" sz="4800" b="1" cap="none" spc="0" dirty="0">
              <a:ln/>
              <a:solidFill>
                <a:srgbClr val="1D0E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90531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37939" y="2564904"/>
            <a:ext cx="4774769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rgbClr val="1D0E01"/>
                </a:solidFill>
              </a:rPr>
              <a:t>Архитектура</a:t>
            </a:r>
          </a:p>
        </p:txBody>
      </p:sp>
    </p:spTree>
    <p:extLst>
      <p:ext uri="{BB962C8B-B14F-4D97-AF65-F5344CB8AC3E}">
        <p14:creationId xmlns:p14="http://schemas.microsoft.com/office/powerpoint/2010/main" val="36593326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8600" y="0"/>
            <a:ext cx="1103970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0660" y="404664"/>
            <a:ext cx="3830921" cy="5847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34411B"/>
                </a:solidFill>
                <a:effectLst/>
              </a:rPr>
              <a:t>Афинский Акрополь</a:t>
            </a:r>
            <a:endParaRPr lang="ru-RU" sz="3200" b="1" cap="none" spc="0" dirty="0">
              <a:ln/>
              <a:solidFill>
                <a:srgbClr val="34411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65783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9</cp:revision>
  <dcterms:created xsi:type="dcterms:W3CDTF">2014-04-04T18:45:19Z</dcterms:created>
  <dcterms:modified xsi:type="dcterms:W3CDTF">2014-04-04T19:01:55Z</dcterms:modified>
</cp:coreProperties>
</file>