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7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2866-9DB7-4E77-92C8-0D27C5A8E0E9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6A5AD-9B24-4920-B106-7F91115A1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478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2866-9DB7-4E77-92C8-0D27C5A8E0E9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6A5AD-9B24-4920-B106-7F91115A1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91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2866-9DB7-4E77-92C8-0D27C5A8E0E9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6A5AD-9B24-4920-B106-7F91115A1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766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2866-9DB7-4E77-92C8-0D27C5A8E0E9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6A5AD-9B24-4920-B106-7F91115A1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901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2866-9DB7-4E77-92C8-0D27C5A8E0E9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6A5AD-9B24-4920-B106-7F91115A1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003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2866-9DB7-4E77-92C8-0D27C5A8E0E9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6A5AD-9B24-4920-B106-7F91115A1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619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2866-9DB7-4E77-92C8-0D27C5A8E0E9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6A5AD-9B24-4920-B106-7F91115A1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185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2866-9DB7-4E77-92C8-0D27C5A8E0E9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6A5AD-9B24-4920-B106-7F91115A1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94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2866-9DB7-4E77-92C8-0D27C5A8E0E9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6A5AD-9B24-4920-B106-7F91115A1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049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2866-9DB7-4E77-92C8-0D27C5A8E0E9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6A5AD-9B24-4920-B106-7F91115A1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658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2866-9DB7-4E77-92C8-0D27C5A8E0E9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6A5AD-9B24-4920-B106-7F91115A1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711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32866-9DB7-4E77-92C8-0D27C5A8E0E9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6A5AD-9B24-4920-B106-7F91115A1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066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/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Монотипия - страна чудес!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2400625"/>
            <a:ext cx="3888432" cy="3600400"/>
          </a:xfrm>
        </p:spPr>
        <p:txBody>
          <a:bodyPr>
            <a:norm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«Кто сказал, что пишут красками? 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Пользуются красками, а пишут чувствами». 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Ж..-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Б.С.Шарден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60848"/>
            <a:ext cx="3096344" cy="401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489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188640"/>
            <a:ext cx="4258816" cy="6192688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 «монотипия» состоит из двух греческих. «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Monos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— один, «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typos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— отпечаток. Мы пытаемся найти образ в случайном отпечатке.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3240360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71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4402832" cy="5492750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Монотипия — удивительный жанр, который по существу занимает срединную позицию между живописью и графикой, между искусством и психологией.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Монотипия — это способ свободы самовыражения, это проекция внутреннего мира.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061" y="1268761"/>
            <a:ext cx="2772704" cy="4537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749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4492502" cy="33693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45337"/>
            <a:ext cx="3665980" cy="4525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000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60470"/>
            <a:ext cx="4447554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2957513" cy="43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717032"/>
            <a:ext cx="4176464" cy="2826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209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620688"/>
            <a:ext cx="3898776" cy="5544617"/>
          </a:xfrm>
        </p:spPr>
        <p:txBody>
          <a:bodyPr>
            <a:norm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Монотипия – это импровизация на тему свободного пятна. Художник определяет образ, выбирает из множества вариантов и предъявляет его зрителю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4762500" cy="623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739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Задание: выполнить рисунок в технике «монотипия»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48807"/>
            <a:ext cx="5075156" cy="363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72816"/>
            <a:ext cx="2852198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654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40</TotalTime>
  <Words>103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Монотипия - страна чудес!</vt:lpstr>
      <vt:lpstr>Слово «монотипия» состоит из двух греческих. «Monos» — один, «typos» — отпечаток. Мы пытаемся найти образ в случайном отпечатке.</vt:lpstr>
      <vt:lpstr>Монотипия — удивительный жанр, который по существу занимает срединную позицию между живописью и графикой, между искусством и психологией.  Монотипия — это способ свободы самовыражения, это проекция внутреннего мира.</vt:lpstr>
      <vt:lpstr>Презентация PowerPoint</vt:lpstr>
      <vt:lpstr>Презентация PowerPoint</vt:lpstr>
      <vt:lpstr>Презентация PowerPoint</vt:lpstr>
      <vt:lpstr>Задание: выполнить рисунок в технике «монотипия»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Монотипия - страна чудес!</dc:title>
  <dc:creator>hp</dc:creator>
  <cp:lastModifiedBy>hp</cp:lastModifiedBy>
  <cp:revision>10</cp:revision>
  <dcterms:created xsi:type="dcterms:W3CDTF">2013-10-13T16:39:55Z</dcterms:created>
  <dcterms:modified xsi:type="dcterms:W3CDTF">2014-04-27T17:39:53Z</dcterms:modified>
</cp:coreProperties>
</file>