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1" r:id="rId2"/>
    <p:sldId id="257" r:id="rId3"/>
    <p:sldId id="278" r:id="rId4"/>
    <p:sldId id="258" r:id="rId5"/>
    <p:sldId id="259" r:id="rId6"/>
    <p:sldId id="260" r:id="rId7"/>
    <p:sldId id="279" r:id="rId8"/>
    <p:sldId id="281" r:id="rId9"/>
    <p:sldId id="261" r:id="rId10"/>
    <p:sldId id="280" r:id="rId11"/>
    <p:sldId id="277" r:id="rId12"/>
    <p:sldId id="282" r:id="rId13"/>
    <p:sldId id="263" r:id="rId14"/>
    <p:sldId id="264" r:id="rId15"/>
    <p:sldId id="276" r:id="rId16"/>
    <p:sldId id="286" r:id="rId17"/>
    <p:sldId id="284" r:id="rId18"/>
    <p:sldId id="285" r:id="rId19"/>
    <p:sldId id="288" r:id="rId20"/>
    <p:sldId id="289" r:id="rId21"/>
    <p:sldId id="28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3366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8"/>
              <a:ext cx="4299" cy="3370"/>
              <a:chOff x="0" y="4"/>
              <a:chExt cx="5533" cy="4337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4"/>
                <a:ext cx="5470" cy="4337"/>
                <a:chOff x="0" y="4"/>
                <a:chExt cx="5470" cy="4337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8"/>
                  <a:chOff x="1265" y="816"/>
                  <a:chExt cx="2919" cy="2148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4"/>
                  <a:ext cx="5470" cy="4337"/>
                  <a:chOff x="0" y="4"/>
                  <a:chExt cx="5470" cy="4337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3"/>
                    <a:chOff x="3470" y="1532"/>
                    <a:chExt cx="1259" cy="232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32"/>
                    <a:chOff x="2864" y="2018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5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5"/>
                    <a:ext cx="2341" cy="658"/>
                    <a:chOff x="2958" y="1413"/>
                    <a:chExt cx="2341" cy="658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3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3"/>
                    <a:ext cx="2150" cy="340"/>
                    <a:chOff x="2983" y="1271"/>
                    <a:chExt cx="2150" cy="340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1"/>
                      <a:ext cx="754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5"/>
                    <a:chOff x="637" y="1653"/>
                    <a:chExt cx="1257" cy="2325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0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0"/>
                    <a:ext cx="2477" cy="1063"/>
                    <a:chOff x="-52" y="2008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8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5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7"/>
                    <a:chOff x="23" y="1591"/>
                    <a:chExt cx="2339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6"/>
                    <a:ext cx="2150" cy="345"/>
                    <a:chOff x="189" y="1444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5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4"/>
                      <a:ext cx="754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8"/>
                    <a:chOff x="505" y="1094"/>
                    <a:chExt cx="1879" cy="428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2"/>
                    <a:chOff x="911" y="589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2"/>
                    <a:ext cx="1693" cy="890"/>
                    <a:chOff x="1120" y="302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2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2"/>
                    <a:ext cx="779" cy="1517"/>
                    <a:chOff x="1633" y="100"/>
                    <a:chExt cx="779" cy="151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7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4"/>
                    <a:ext cx="635" cy="1534"/>
                    <a:chOff x="1935" y="32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8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8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8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51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6" y="15"/>
                    <a:ext cx="636" cy="1517"/>
                    <a:chOff x="2802" y="43"/>
                    <a:chExt cx="636" cy="1517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3" y="938"/>
                      <a:ext cx="1061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4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3"/>
                    <a:ext cx="1014" cy="1463"/>
                    <a:chOff x="2937" y="161"/>
                    <a:chExt cx="1014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1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6"/>
                    <a:ext cx="241" cy="1446"/>
                    <a:chOff x="2731" y="34"/>
                    <a:chExt cx="241" cy="1446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2"/>
                      <a:ext cx="511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6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7"/>
                    <a:ext cx="765" cy="2374"/>
                    <a:chOff x="1455" y="1935"/>
                    <a:chExt cx="765" cy="2374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58"/>
                    <a:ext cx="460" cy="2331"/>
                    <a:chOff x="1950" y="1985"/>
                    <a:chExt cx="493" cy="2606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6" y="2691"/>
                      <a:ext cx="1713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8" y="3895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9"/>
                    <a:ext cx="882" cy="2423"/>
                    <a:chOff x="3180" y="1867"/>
                    <a:chExt cx="882" cy="2423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9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2" cy="2387"/>
                    <a:chOff x="3006" y="1982"/>
                    <a:chExt cx="622" cy="2387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2"/>
                    <a:ext cx="404" cy="2222"/>
                    <a:chOff x="2819" y="2100"/>
                    <a:chExt cx="404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2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4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6"/>
                    <a:ext cx="427" cy="2183"/>
                    <a:chOff x="2289" y="2134"/>
                    <a:chExt cx="427" cy="2183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9"/>
                      <a:ext cx="1438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4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8"/>
                <a:chOff x="73" y="313"/>
                <a:chExt cx="5460" cy="3668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8"/>
                  <a:chOff x="73" y="313"/>
                  <a:chExt cx="5460" cy="3668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30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9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35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35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29A7C-06BB-4DB6-B036-0FE7FCF97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9D3A3-A4F0-4CDA-9380-6D04937089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DC3AF-2FEF-4BEF-909F-030ACC2A4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846BA-6498-40E0-B5A6-91034CC0F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0F17C-DA3E-4DEF-8020-609003890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9336F-D8B6-4D0A-8A1C-76DD6AD4A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953DD-BDDC-470C-A062-20914B8D0E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B76E1-6702-4EA7-87ED-65778F9D82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B29D2-9B75-49CB-9EC8-C6CE25CB5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69C1-E116-4805-9D9C-AD9222C49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8BCC6-ECAB-40DB-ACA9-BEAF61D5D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8196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9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8199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0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820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8206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207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821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3" y="2235"/>
                    <a:ext cx="1708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1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5" y="3143"/>
                    <a:ext cx="913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8213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14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821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1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8219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0" y="1622"/>
                    <a:ext cx="1677" cy="34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20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4" cy="51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822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2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8225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26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55"/>
                    <a:ext cx="755" cy="35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822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24" y="1128"/>
                    <a:ext cx="1246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2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8231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45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32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823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0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3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8237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38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824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4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8243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7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44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824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4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2"/>
                    <a:ext cx="755" cy="35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8249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50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825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5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8255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56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825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5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8261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62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826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9" y="918"/>
                    <a:ext cx="1046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6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8267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8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68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0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827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7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9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8272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8273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8275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8" y="930"/>
                    <a:ext cx="1048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76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8278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79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8281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82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8284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85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497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8287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88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27"/>
                    <a:ext cx="84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8290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25" y="2679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91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17" y="3884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8293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94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8296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27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297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0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8299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7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300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33"/>
                    <a:ext cx="857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8302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4" y="2705"/>
                    <a:ext cx="1457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303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18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8305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8306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75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8307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08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09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0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1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2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3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4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5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6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7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8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19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0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1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2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3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4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5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6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7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28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3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3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3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E9D68B1-EECF-43C1-BED4-93C107FFA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im3-tub.yandex.net/i?id=58633083-09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i016.radikal.ru/0805/f8/809cb967b62d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im3-tub.yandex.net/i?id=15880895-01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http://im2-tub.yandex.net/i?id=174250745-13" TargetMode="Externa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www.nubo.ru/pavel_egorov/home/turism/03let14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thumb/4/47/Order_of_St._George.jpg/176px-Order_of_St._George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733800"/>
            <a:ext cx="7772400" cy="3124200"/>
          </a:xfrm>
        </p:spPr>
        <p:txBody>
          <a:bodyPr/>
          <a:lstStyle/>
          <a:p>
            <a:pPr algn="ctr" eaLnBrk="1" hangingPunct="1"/>
            <a:r>
              <a:rPr lang="ru-RU" sz="4800" dirty="0" smtClean="0"/>
              <a:t>9 декабря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ru-RU" sz="6600" dirty="0" smtClean="0">
                <a:solidFill>
                  <a:schemeClr val="tx1"/>
                </a:solidFill>
              </a:rPr>
              <a:t>День Героев Отечества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Полные кавалеры Ордена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z="2400" smtClean="0"/>
              <a:t> И.Ф.Паскевич-                     И.И.Дибич-</a:t>
            </a:r>
          </a:p>
          <a:p>
            <a:pPr eaLnBrk="1" hangingPunct="1">
              <a:buFontTx/>
              <a:buNone/>
            </a:pPr>
            <a:r>
              <a:rPr lang="ru-RU" sz="2400" smtClean="0"/>
              <a:t>   Эриванский                    Забалканский   </a:t>
            </a:r>
          </a:p>
        </p:txBody>
      </p:sp>
      <p:pic>
        <p:nvPicPr>
          <p:cNvPr id="13316" name="Picture 2" descr="http://im3-tub.yandex.net/i?id=58633083-09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85800" y="1981200"/>
            <a:ext cx="281305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Картинка 1 из 6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1905000"/>
            <a:ext cx="2982913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Полные кавалеры Ордена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r>
              <a:rPr lang="ru-RU" sz="2400" smtClean="0"/>
              <a:t>М.И.Кутузов            М.Б.Барклай-де-Толли</a:t>
            </a:r>
          </a:p>
        </p:txBody>
      </p:sp>
      <p:pic>
        <p:nvPicPr>
          <p:cNvPr id="12292" name="Picture 5" descr="http://im3-tub.yandex.net/i?id=15880895-01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914400" y="2133600"/>
            <a:ext cx="27432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http://im2-tub.yandex.net/i?id=174250745-13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876800" y="2133600"/>
            <a:ext cx="278765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Георгий Константинович Жуков</a:t>
            </a:r>
          </a:p>
        </p:txBody>
      </p:sp>
      <p:sp>
        <p:nvSpPr>
          <p:cNvPr id="14339" name="Содержимое 5"/>
          <p:cNvSpPr>
            <a:spLocks noGrp="1"/>
          </p:cNvSpPr>
          <p:nvPr>
            <p:ph sz="half" idx="2"/>
          </p:nvPr>
        </p:nvSpPr>
        <p:spPr>
          <a:xfrm>
            <a:off x="3886200" y="1981200"/>
            <a:ext cx="45720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Главнокомандующий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советской армией,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маршал Советского Союза</a:t>
            </a:r>
          </a:p>
          <a:p>
            <a:pPr eaLnBrk="1" hangingPunct="1"/>
            <a:endParaRPr lang="ru-RU" smtClean="0"/>
          </a:p>
        </p:txBody>
      </p:sp>
      <p:pic>
        <p:nvPicPr>
          <p:cNvPr id="14340" name="Рисунок 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9938" y="2217738"/>
            <a:ext cx="2659062" cy="3736975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Георгиевская ленточка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Рисунок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200400"/>
            <a:ext cx="22733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4"/>
          <p:cNvPicPr>
            <a:picLocks noChangeAspect="1" noChangeArrowheads="1"/>
          </p:cNvPicPr>
          <p:nvPr/>
        </p:nvPicPr>
        <p:blipFill>
          <a:blip r:embed="rId3" cstate="print"/>
          <a:srcRect t="47906" r="49788" b="-2325"/>
          <a:stretch>
            <a:fillRect/>
          </a:stretch>
        </p:blipFill>
        <p:spPr bwMode="auto">
          <a:xfrm>
            <a:off x="731838" y="22098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5"/>
          <p:cNvPicPr>
            <a:picLocks noChangeAspect="1" noChangeArrowheads="1"/>
          </p:cNvPicPr>
          <p:nvPr/>
        </p:nvPicPr>
        <p:blipFill>
          <a:blip r:embed="rId4" cstate="print"/>
          <a:srcRect r="73616" b="53488"/>
          <a:stretch>
            <a:fillRect/>
          </a:stretch>
        </p:blipFill>
        <p:spPr bwMode="auto">
          <a:xfrm>
            <a:off x="1143000" y="4191000"/>
            <a:ext cx="893763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6"/>
          <p:cNvPicPr>
            <a:picLocks noChangeAspect="1" noChangeArrowheads="1"/>
          </p:cNvPicPr>
          <p:nvPr/>
        </p:nvPicPr>
        <p:blipFill>
          <a:blip r:embed="rId4" cstate="print"/>
          <a:srcRect l="47234" t="53023"/>
          <a:stretch>
            <a:fillRect/>
          </a:stretch>
        </p:blipFill>
        <p:spPr bwMode="auto">
          <a:xfrm>
            <a:off x="6629400" y="2209800"/>
            <a:ext cx="1676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7"/>
          <p:cNvPicPr>
            <a:picLocks noChangeAspect="1" noChangeArrowheads="1"/>
          </p:cNvPicPr>
          <p:nvPr/>
        </p:nvPicPr>
        <p:blipFill>
          <a:blip r:embed="rId4" cstate="print"/>
          <a:srcRect l="28937" b="48372"/>
          <a:stretch>
            <a:fillRect/>
          </a:stretch>
        </p:blipFill>
        <p:spPr bwMode="auto">
          <a:xfrm>
            <a:off x="6248400" y="4114800"/>
            <a:ext cx="20478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Орден Славы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001000" cy="4114800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1 степени  2 степени   3 степени</a:t>
            </a:r>
          </a:p>
        </p:txBody>
      </p:sp>
      <p:pic>
        <p:nvPicPr>
          <p:cNvPr id="16388" name="Picture 4" descr="OrderOfGlory1stCl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667000"/>
            <a:ext cx="1198563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Order of Glo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667000"/>
            <a:ext cx="11811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OrderOfGlory3rdCla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2743200"/>
            <a:ext cx="1155700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Шулайкин </a:t>
            </a:r>
            <a:br>
              <a:rPr lang="ru-RU" sz="4000" smtClean="0"/>
            </a:br>
            <a:r>
              <a:rPr lang="ru-RU" sz="4000" smtClean="0"/>
              <a:t>Александр Михайлович</a:t>
            </a:r>
          </a:p>
        </p:txBody>
      </p:sp>
      <p:sp>
        <p:nvSpPr>
          <p:cNvPr id="17411" name="Содержимое 7"/>
          <p:cNvSpPr>
            <a:spLocks noGrp="1"/>
          </p:cNvSpPr>
          <p:nvPr>
            <p:ph sz="half" idx="2"/>
          </p:nvPr>
        </p:nvSpPr>
        <p:spPr>
          <a:xfrm>
            <a:off x="3276600" y="1981200"/>
            <a:ext cx="5181600" cy="41148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sz="2000" b="1" smtClean="0"/>
              <a:t>1. 11. 1923 - 15. 5. 2010</a:t>
            </a:r>
          </a:p>
          <a:p>
            <a:pPr eaLnBrk="1" hangingPunct="1"/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>Полный Кавалер ордена Славы</a:t>
            </a:r>
            <a:endParaRPr lang="ru-RU" sz="2000" smtClean="0"/>
          </a:p>
          <a:p>
            <a:pPr eaLnBrk="1" hangingPunct="1"/>
            <a:endParaRPr lang="ru-RU" sz="2000" smtClean="0"/>
          </a:p>
          <a:p>
            <a:pPr eaLnBrk="1" hangingPunct="1"/>
            <a:r>
              <a:rPr lang="ru-RU" sz="2000" smtClean="0"/>
              <a:t>Даты указов</a:t>
            </a:r>
          </a:p>
          <a:p>
            <a:pPr eaLnBrk="1" hangingPunct="1"/>
            <a:r>
              <a:rPr lang="ru-RU" sz="2000" smtClean="0"/>
              <a:t>1. 26.04.1944</a:t>
            </a:r>
          </a:p>
          <a:p>
            <a:pPr eaLnBrk="1" hangingPunct="1"/>
            <a:r>
              <a:rPr lang="ru-RU" sz="2000" smtClean="0"/>
              <a:t>2. 12.06.1944 (орден № 2049)</a:t>
            </a:r>
          </a:p>
          <a:p>
            <a:pPr eaLnBrk="1" hangingPunct="1"/>
            <a:r>
              <a:rPr lang="ru-RU" sz="2000" smtClean="0"/>
              <a:t>3. 18.11.1944 ( орден № 7)</a:t>
            </a:r>
          </a:p>
          <a:p>
            <a:pPr eaLnBrk="1" hangingPunct="1"/>
            <a:endParaRPr lang="ru-RU" smtClean="0"/>
          </a:p>
        </p:txBody>
      </p:sp>
      <p:pic>
        <p:nvPicPr>
          <p:cNvPr id="17412" name="Picture 4" descr="ШулайкинАлександр Михайлович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2667000"/>
            <a:ext cx="1905000" cy="27432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Память </a:t>
            </a:r>
          </a:p>
        </p:txBody>
      </p:sp>
      <p:sp>
        <p:nvSpPr>
          <p:cNvPr id="18435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" name="Picture 3" descr="C:\Documents and Settings\лёха космас\Рабочий стол\voi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3622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Память</a:t>
            </a:r>
          </a:p>
        </p:txBody>
      </p:sp>
      <p:pic>
        <p:nvPicPr>
          <p:cNvPr id="29698" name="Picture 2" descr="C:\Documents and Settings\лёха космас\Рабочий стол\obelisk_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752600"/>
            <a:ext cx="3213100" cy="4724400"/>
          </a:xfrm>
          <a:noFill/>
        </p:spPr>
      </p:pic>
      <p:pic>
        <p:nvPicPr>
          <p:cNvPr id="29699" name="Picture 3" descr="C:\Documents and Settings\лёха космас\Рабочий стол\0_22ce7_3d4b573e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358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Память</a:t>
            </a:r>
          </a:p>
        </p:txBody>
      </p:sp>
      <p:pic>
        <p:nvPicPr>
          <p:cNvPr id="6" name="Picture 2" descr="C:\Documents and Settings\лёха космас\Рабочий стол\273549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2133600"/>
            <a:ext cx="5867400" cy="4405313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Память</a:t>
            </a:r>
          </a:p>
        </p:txBody>
      </p:sp>
      <p:pic>
        <p:nvPicPr>
          <p:cNvPr id="21507" name="Picture 13" descr="Картинка 30 из 2394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1752600"/>
            <a:ext cx="6591300" cy="4622800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Мучения Святого Георгия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00" name="Picture 4" descr="C:\Documents and Settings\лёха космас\Рабочий стол\картины георгий победоносец\мученичество святого георг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828800"/>
            <a:ext cx="3657600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Память…</a:t>
            </a:r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905000"/>
            <a:ext cx="5943600" cy="44577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endParaRPr lang="ru-RU" i="1" kern="10" dirty="0" smtClean="0">
              <a:ln w="9525">
                <a:solidFill>
                  <a:schemeClr val="hlink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>
              <a:buFontTx/>
              <a:buNone/>
              <a:defRPr/>
            </a:pPr>
            <a:r>
              <a:rPr lang="ru-RU" i="1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НЕЛЬЗЯ     НАУЧИТЬСЯ      ЛЮБИТЬ   ЖИВЫХ, </a:t>
            </a:r>
          </a:p>
          <a:p>
            <a:pPr algn="ctr">
              <a:buFontTx/>
              <a:buNone/>
              <a:defRPr/>
            </a:pPr>
            <a:r>
              <a:rPr lang="ru-RU" i="1" kern="10" dirty="0" smtClean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ЕСЛИ   НЕ  УМЕЕШЬ   ХРАНИТЬ   ПАМЯТЬ   О   ПАВШИХ . . 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Изображение Георгия Победоносца на иконах</a:t>
            </a:r>
          </a:p>
        </p:txBody>
      </p:sp>
      <p:pic>
        <p:nvPicPr>
          <p:cNvPr id="5123" name="Picture 2" descr="C:\Documents and Settings\лёха космас\Рабочий стол\картины георгий победоносец\георгий победоносец икон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9288" y="1981200"/>
            <a:ext cx="3141662" cy="4267200"/>
          </a:xfrm>
          <a:noFill/>
        </p:spPr>
      </p:pic>
      <p:pic>
        <p:nvPicPr>
          <p:cNvPr id="5124" name="Picture 3" descr="C:\Documents and Settings\лёха космас\Рабочий стол\картины георгий победоносец\святой великомученик георгий победоносец. ико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2075" y="1981200"/>
            <a:ext cx="3086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Изображения Георгия Победоносца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8" name="Picture 5" descr="C:\Documents and Settings\лёха космас\Рабочий стол\картины георгий победоносец\день святого георгия победоносц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819400"/>
            <a:ext cx="2632075" cy="343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C:\Documents and Settings\лёха космас\Рабочий стол\картины георгий победоносец\икона святого георг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81200"/>
            <a:ext cx="24765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 descr="C:\Documents and Settings\лёха космас\Рабочий стол\картины георгий победоносец\святой георгий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8050" y="1981200"/>
            <a:ext cx="24987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462088"/>
          </a:xfrm>
        </p:spPr>
        <p:txBody>
          <a:bodyPr/>
          <a:lstStyle/>
          <a:p>
            <a:pPr algn="ctr" eaLnBrk="1" hangingPunct="1"/>
            <a:r>
              <a:rPr lang="ru-RU" sz="4000" smtClean="0"/>
              <a:t>Изображение Георгия Победоносца на монетах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72" name="Picture 4" descr="C:\Documents and Settings\лёха космас\Рабочий стол\картины георгий победоносец\георгий победоносец на монете в 50 рублей Р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362200"/>
            <a:ext cx="3452813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267200"/>
            <a:ext cx="24384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Рисунок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667000"/>
            <a:ext cx="25368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62088"/>
          </a:xfrm>
        </p:spPr>
        <p:txBody>
          <a:bodyPr/>
          <a:lstStyle/>
          <a:p>
            <a:pPr algn="ctr" eaLnBrk="1" hangingPunct="1"/>
            <a:r>
              <a:rPr lang="ru-RU" sz="4000" smtClean="0"/>
              <a:t>Изображение Святого Георгия на гербе России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6" name="Picture 4" descr="C:\Documents and Settings\лёха космас\Рабочий стол\картины георгий победоносец\герб москв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78025"/>
            <a:ext cx="350520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Изображение Святого Георгия на гербе России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20" name="Picture 5" descr="C:\Documents and Settings\лёха космас\Рабочий стол\картины георгий победоносец\георгий победоносец. обложка для паспорт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057400"/>
            <a:ext cx="51054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/>
              <a:t>Орден Святого Георгия</a:t>
            </a:r>
            <a:br>
              <a:rPr lang="ru-RU" sz="4000" smtClean="0"/>
            </a:br>
            <a:r>
              <a:rPr lang="ru-RU" sz="4000" smtClean="0"/>
              <a:t> 1 степени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69" name="Picture 1" descr="http://upload.wikimedia.org/wikipedia/commons/thumb/4/47/Order_of_St._George.jpg/176px-Order_of_St._George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600200" y="2057400"/>
            <a:ext cx="22860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 descr="707px-Star_and_badges_to_Order_St_George"/>
          <p:cNvPicPr>
            <a:picLocks noChangeAspect="1" noChangeArrowheads="1"/>
          </p:cNvPicPr>
          <p:nvPr/>
        </p:nvPicPr>
        <p:blipFill>
          <a:blip r:embed="rId4" cstate="print"/>
          <a:srcRect r="66843"/>
          <a:stretch>
            <a:fillRect/>
          </a:stretch>
        </p:blipFill>
        <p:spPr bwMode="auto">
          <a:xfrm>
            <a:off x="5257800" y="2514600"/>
            <a:ext cx="244475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462088"/>
          </a:xfrm>
        </p:spPr>
        <p:txBody>
          <a:bodyPr/>
          <a:lstStyle/>
          <a:p>
            <a:pPr algn="ctr" eaLnBrk="1" hangingPunct="1"/>
            <a:r>
              <a:rPr lang="ru-RU" sz="3600" smtClean="0"/>
              <a:t>Орден </a:t>
            </a:r>
            <a:br>
              <a:rPr lang="ru-RU" sz="3600" smtClean="0"/>
            </a:br>
            <a:r>
              <a:rPr lang="ru-RU" sz="3600" smtClean="0"/>
              <a:t>Святого Великомученика и Победоносца Георгия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44" name="Picture 6" descr="707px-Star_and_badges_to_Order_St_George"/>
          <p:cNvPicPr>
            <a:picLocks noChangeAspect="1" noChangeArrowheads="1"/>
          </p:cNvPicPr>
          <p:nvPr/>
        </p:nvPicPr>
        <p:blipFill>
          <a:blip r:embed="rId2" cstate="print"/>
          <a:srcRect l="32526" t="368"/>
          <a:stretch>
            <a:fillRect/>
          </a:stretch>
        </p:blipFill>
        <p:spPr bwMode="auto">
          <a:xfrm>
            <a:off x="1066800" y="2133600"/>
            <a:ext cx="7010400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156</TotalTime>
  <Words>103</Words>
  <Application>Microsoft Office PowerPoint</Application>
  <PresentationFormat>Экран (4:3)</PresentationFormat>
  <Paragraphs>55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Салют</vt:lpstr>
      <vt:lpstr>9 декабря  День Героев Отечества</vt:lpstr>
      <vt:lpstr>Мучения Святого Георгия</vt:lpstr>
      <vt:lpstr>Изображение Георгия Победоносца на иконах</vt:lpstr>
      <vt:lpstr>Изображения Георгия Победоносца </vt:lpstr>
      <vt:lpstr>Изображение Георгия Победоносца на монетах</vt:lpstr>
      <vt:lpstr>Изображение Святого Георгия на гербе России</vt:lpstr>
      <vt:lpstr>Изображение Святого Георгия на гербе России</vt:lpstr>
      <vt:lpstr>Орден Святого Георгия  1 степени</vt:lpstr>
      <vt:lpstr>Орден  Святого Великомученика и Победоносца Георгия</vt:lpstr>
      <vt:lpstr>Полные кавалеры Ордена</vt:lpstr>
      <vt:lpstr>Полные кавалеры Ордена</vt:lpstr>
      <vt:lpstr>Георгий Константинович Жуков</vt:lpstr>
      <vt:lpstr>Георгиевская ленточка</vt:lpstr>
      <vt:lpstr>Орден Славы</vt:lpstr>
      <vt:lpstr>Шулайкин  Александр Михайлович</vt:lpstr>
      <vt:lpstr>Память </vt:lpstr>
      <vt:lpstr>Память</vt:lpstr>
      <vt:lpstr>Память</vt:lpstr>
      <vt:lpstr>Память</vt:lpstr>
      <vt:lpstr>Память…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дом</cp:lastModifiedBy>
  <cp:revision>23</cp:revision>
  <cp:lastPrinted>1601-01-01T00:00:00Z</cp:lastPrinted>
  <dcterms:created xsi:type="dcterms:W3CDTF">1601-01-01T00:00:00Z</dcterms:created>
  <dcterms:modified xsi:type="dcterms:W3CDTF">2013-12-11T16:14:56Z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