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1" r:id="rId3"/>
    <p:sldId id="262" r:id="rId4"/>
    <p:sldId id="265" r:id="rId5"/>
    <p:sldId id="264" r:id="rId6"/>
    <p:sldId id="263" r:id="rId7"/>
    <p:sldId id="256" r:id="rId8"/>
    <p:sldId id="257" r:id="rId9"/>
    <p:sldId id="266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1" autoAdjust="0"/>
  </p:normalViewPr>
  <p:slideViewPr>
    <p:cSldViewPr>
      <p:cViewPr varScale="1">
        <p:scale>
          <a:sx n="74" d="100"/>
          <a:sy n="74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60690_1269186213_IMG_3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7929618" cy="558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5800" cy="1143000"/>
          </a:xfrm>
        </p:spPr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«Оборона Севастополя» 1942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6273225"/>
            <a:ext cx="45231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Холст, масло 200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400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00" y="4714884"/>
            <a:ext cx="35719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Государственный Русский музей</a:t>
            </a:r>
            <a:endParaRPr lang="ru-RU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6150114"/>
            <a:ext cx="29573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 Дейнека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7072362" cy="58248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Как понимать эту картину?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4282" y="1071546"/>
            <a:ext cx="3143272" cy="217932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Символическая схватка двух непримиримых сил – жизни и смерти, светлых сынов народа и темных вражеских полчищ.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content_15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261" r="20261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3372" y="4286256"/>
            <a:ext cx="4425672" cy="17526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Автор картины «Оборона Севастополя» </a:t>
            </a:r>
            <a:endParaRPr lang="ru-RU" sz="3200" b="1" dirty="0"/>
          </a:p>
        </p:txBody>
      </p:sp>
      <p:pic>
        <p:nvPicPr>
          <p:cNvPr id="3" name="Рисунок 2" descr="deineka_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205576" cy="537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00562" y="2428868"/>
            <a:ext cx="4357718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Александр Александрович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Дейнека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1899 - 1969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44268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657981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Voyna_v_obektive_Mikoshi_34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3571876"/>
            <a:ext cx="476250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4795897"/>
            <a:ext cx="342902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Сроки создания картины: февраль 1942 -1942 осень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Импульсом к созданию картины послужили фотографии разрушенного города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60f8f_18174329_or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170" r="13170"/>
          <a:stretch>
            <a:fillRect/>
          </a:stretch>
        </p:blipFill>
        <p:spPr>
          <a:xfrm rot="420000">
            <a:off x="3437059" y="1266834"/>
            <a:ext cx="4617720" cy="3931920"/>
          </a:xfrm>
        </p:spPr>
      </p:pic>
      <p:pic>
        <p:nvPicPr>
          <p:cNvPr id="12" name="Рисунок 11" descr="a11537.49ud96dn1728ko44s0ggosgoc.ejcuplo1l0oo0sk8c40s8osc4.th.jpeg"/>
          <p:cNvPicPr>
            <a:picLocks noChangeAspect="1"/>
          </p:cNvPicPr>
          <p:nvPr/>
        </p:nvPicPr>
        <p:blipFill>
          <a:blip r:embed="rId3" cstate="print"/>
          <a:srcRect l="1833"/>
          <a:stretch>
            <a:fillRect/>
          </a:stretch>
        </p:blipFill>
        <p:spPr>
          <a:xfrm rot="21212235">
            <a:off x="3104962" y="2031323"/>
            <a:ext cx="5844021" cy="379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4643446"/>
            <a:ext cx="3143272" cy="158262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«за последние 20 дней боев немецкая артиллерия выпустила на Севастополь 30 тысяч снарядов</a:t>
            </a:r>
            <a:endParaRPr lang="ru-RU" sz="4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357586" cy="5083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enit.5351ue3z5g8wsccg84kgw008s.ejcuplo1l0oo0sk8c40s8osc4.t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500042"/>
            <a:ext cx="5157218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714744" y="4857760"/>
            <a:ext cx="5286412" cy="18288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sz="4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Авиация сбросила на город Севастополь 125 тысяч тяжелых бомб» </a:t>
            </a:r>
            <a:endParaRPr lang="ru-RU" sz="4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428604"/>
            <a:ext cx="3500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Зенитчики бронепоезда «Железняков» у пулеметов ДШК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342083538_6e374c509201bcdae3ee3a19a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3429000"/>
            <a:ext cx="525860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274746303_russkie_id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3"/>
            <a:ext cx="4500594" cy="296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14942" y="1928802"/>
            <a:ext cx="321471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Советские морские пехотинцы ведут бой в районе Севастополя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Содержимое 5" descr="poi1.2swl2o7b8yw48cwok4cs4s0cg.ejcuplo1l0oo0sk8c40s8osc4.th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1214422"/>
            <a:ext cx="370419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/>
              <a:t>Оборона Севастополя длилась 250 дней, освобождение заняло неделю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143512"/>
            <a:ext cx="40005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Атака морской пехоты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285720" y="5715016"/>
            <a:ext cx="8643998" cy="8934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городской набережной идёт ожесточенный бой. Советские моряки преграждают путь врагу …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Рисунок 11" descr="content_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286" y="928670"/>
            <a:ext cx="9172286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14348" y="0"/>
            <a:ext cx="81439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Картина передаёт наивысший предел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человеческих сил,  героическую борьбу.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ntent_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8715436" cy="441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 пл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8730429" cy="44197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0"/>
            <a:ext cx="8501121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план картины: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фигура раненного матроса, 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бросающего связку гранат и скорчившийся у ног фашист.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2 пл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71678"/>
            <a:ext cx="8748950" cy="442915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ntent_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8715436" cy="441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 пл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071678"/>
            <a:ext cx="8730429" cy="4419780"/>
          </a:xfrm>
          <a:prstGeom prst="rect">
            <a:avLst/>
          </a:prstGeom>
        </p:spPr>
      </p:pic>
      <p:pic>
        <p:nvPicPr>
          <p:cNvPr id="9" name="Рисунок 8" descr="2 пл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071678"/>
            <a:ext cx="8748950" cy="44291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2071" y="214290"/>
            <a:ext cx="8738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план картины: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шеренга моряков идёт в штыковую атаку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content_1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8748949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07682" y="1357298"/>
            <a:ext cx="88621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Пейзажный фон: руины домов, огненное зарево неба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177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«Оборона Севастополя» 1942</vt:lpstr>
      <vt:lpstr>Александр Александрович  Дейнека 1899 - 1969</vt:lpstr>
      <vt:lpstr>Импульсом к созданию картины послужили фотографии разрушенного города</vt:lpstr>
      <vt:lpstr>«за последние 20 дней боев немецкая артиллерия выпустила на Севастополь 30 тысяч снарядов</vt:lpstr>
      <vt:lpstr>Авиация сбросила на город Севастополь 125 тысяч тяжелых бомб» </vt:lpstr>
      <vt:lpstr>Оборона Севастополя длилась 250 дней, освобождение заняло неделю</vt:lpstr>
      <vt:lpstr>Слайд 7</vt:lpstr>
      <vt:lpstr>Слайд 8</vt:lpstr>
      <vt:lpstr>Слайд 9</vt:lpstr>
      <vt:lpstr>Как понимать эту картину?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29</cp:revision>
  <dcterms:modified xsi:type="dcterms:W3CDTF">2013-05-05T12:20:13Z</dcterms:modified>
</cp:coreProperties>
</file>