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10378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Урок ИЗО в 5 классе по программе </a:t>
            </a:r>
            <a:br>
              <a:rPr lang="ru-RU" sz="2800" dirty="0" smtClean="0"/>
            </a:br>
            <a:r>
              <a:rPr lang="ru-RU" sz="2800" dirty="0" smtClean="0"/>
              <a:t>Б.М. </a:t>
            </a:r>
            <a:r>
              <a:rPr lang="ru-RU" sz="2800" dirty="0" err="1" smtClean="0"/>
              <a:t>Неменского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819400"/>
            <a:ext cx="8298298" cy="3345904"/>
          </a:xfrm>
        </p:spPr>
        <p:txBody>
          <a:bodyPr>
            <a:normAutofit/>
          </a:bodyPr>
          <a:lstStyle/>
          <a:p>
            <a:r>
              <a:rPr lang="ru-RU" sz="5600" dirty="0" smtClean="0"/>
              <a:t>Тема урока: «Народный праздничный костюм».</a:t>
            </a:r>
          </a:p>
          <a:p>
            <a:endParaRPr lang="ru-RU" dirty="0" smtClean="0"/>
          </a:p>
          <a:p>
            <a:r>
              <a:rPr lang="ru-RU" dirty="0" smtClean="0"/>
              <a:t>Учитель: </a:t>
            </a:r>
            <a:r>
              <a:rPr lang="ru-RU" dirty="0" err="1" smtClean="0"/>
              <a:t>Сочинова</a:t>
            </a:r>
            <a:r>
              <a:rPr lang="ru-RU" dirty="0" smtClean="0"/>
              <a:t> Л.А.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3143200" cy="1143000"/>
          </a:xfrm>
        </p:spPr>
        <p:txBody>
          <a:bodyPr/>
          <a:lstStyle/>
          <a:p>
            <a:r>
              <a:rPr lang="ru-RU" dirty="0" smtClean="0"/>
              <a:t>Передник.</a:t>
            </a:r>
            <a:endParaRPr lang="ru-RU" dirty="0"/>
          </a:p>
        </p:txBody>
      </p:sp>
      <p:pic>
        <p:nvPicPr>
          <p:cNvPr id="4" name="Содержимое 6" descr="сканирование0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09361"/>
            <a:ext cx="4176464" cy="664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Головной убор.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48264" y="5157191"/>
            <a:ext cx="1738536" cy="101532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10" descr="сканирование0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952328" cy="288034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Содержимое 3" descr="http://s004.radikal.ru/i205/1001/28/885f46e09ef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12776"/>
            <a:ext cx="601960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21088"/>
            <a:ext cx="1728788" cy="237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002.radikal.ru/i199/1002/70/fa67c4a6b46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63722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Содержимое 3" descr="http://i057.radikal.ru/1001/4c/e49e339aa48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390" y="548680"/>
            <a:ext cx="678661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79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Русский народный костюм в произведениях известных художников</a:t>
            </a:r>
            <a:endParaRPr lang="ru-RU" dirty="0"/>
          </a:p>
        </p:txBody>
      </p:sp>
      <p:pic>
        <p:nvPicPr>
          <p:cNvPr id="1026" name="Picture 2" descr="http://img638.imageshack.us/img638/1137/argunov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27622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9" descr="JL7O8HCA0GHVA5CAMY4ZNTCA06CW86CA7RZK9VCAVBGL2JCAVURVEFCATYHMUQCAYILMV2CA8RO0WUCAJ2JP5SCATFWCL8CAQU3PY9CATYTCNRCAB9EJIQCATOARWSCANAF0OOCAB77WLKCAVG2BC8CAG92C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1772816"/>
            <a:ext cx="2304256" cy="3387879"/>
          </a:xfr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551723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Аргунов «Портрет неизвестной в русском костюме».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544522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В.Е. Маковский «Крестьянка»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5517232"/>
            <a:ext cx="313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А.Г. Венецианов «На пашне. Весна».</a:t>
            </a:r>
            <a:endParaRPr lang="ru-RU" dirty="0"/>
          </a:p>
        </p:txBody>
      </p:sp>
      <p:pic>
        <p:nvPicPr>
          <p:cNvPr id="1028" name="Picture 4" descr="http://900igr.net/datai/mkhk/Realizm/0011-009-A.G.-Venetsianov-Na-pash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5788" y="2204864"/>
            <a:ext cx="393743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4824536" cy="324036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«Курицу не накормишь, а девицу не нарядишь»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152" y="2492895"/>
            <a:ext cx="2746648" cy="36796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канирование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552225"/>
            <a:ext cx="3423894" cy="580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Мужской праздничный костюм.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628800"/>
            <a:ext cx="3141550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http://s003.radikal.ru/i202/1001/3f/e2568359e53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628800"/>
            <a:ext cx="5084067" cy="4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Рубаха украшалась вышивкой.</a:t>
            </a:r>
            <a:endParaRPr lang="ru-RU" dirty="0"/>
          </a:p>
        </p:txBody>
      </p:sp>
      <p:pic>
        <p:nvPicPr>
          <p:cNvPr id="4" name="Содержимое 3" descr="http://www.sva-slava.ru/nasledie_rukodelie/img_rushniki/rushnik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16835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Содержимое 7" descr="IMG_2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700808"/>
            <a:ext cx="4731033" cy="446449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Женский праздничный костюм.</a:t>
            </a:r>
            <a:endParaRPr lang="ru-RU" dirty="0"/>
          </a:p>
        </p:txBody>
      </p:sp>
      <p:pic>
        <p:nvPicPr>
          <p:cNvPr id="4" name="Содержимое 12" descr="сканирование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4848"/>
          <a:stretch>
            <a:fillRect/>
          </a:stretch>
        </p:blipFill>
        <p:spPr>
          <a:xfrm flipH="1">
            <a:off x="539550" y="1412776"/>
            <a:ext cx="4464497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6" descr="сканирование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285836"/>
            <a:ext cx="2714644" cy="557216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Рубаха.                     Сарафан.</a:t>
            </a:r>
            <a:endParaRPr lang="ru-RU" dirty="0"/>
          </a:p>
        </p:txBody>
      </p:sp>
      <p:pic>
        <p:nvPicPr>
          <p:cNvPr id="4" name="Содержимое 6" descr="сканирование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4012604" cy="4373288"/>
          </a:xfrm>
          <a:ln>
            <a:noFill/>
          </a:ln>
          <a:effectLst>
            <a:softEdge rad="127000"/>
          </a:effectLst>
        </p:spPr>
      </p:pic>
      <p:pic>
        <p:nvPicPr>
          <p:cNvPr id="5" name="Содержимое 7" descr="сканирование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357298"/>
            <a:ext cx="3714776" cy="521497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Украшения костюма.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924944"/>
            <a:ext cx="4464496" cy="3662184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Слава божеству! </a:t>
            </a:r>
            <a:endParaRPr lang="ru-RU" sz="24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Праздник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Просьба плодородия.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Благодарность богу </a:t>
            </a:r>
            <a:endParaRPr lang="ru-RU" sz="24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за </a:t>
            </a:r>
            <a:r>
              <a:rPr lang="ru-RU" sz="2400" dirty="0" smtClean="0">
                <a:solidFill>
                  <a:srgbClr val="FFC000"/>
                </a:solidFill>
              </a:rPr>
              <a:t>содеянное.</a:t>
            </a:r>
          </a:p>
          <a:p>
            <a:endParaRPr lang="ru-RU" dirty="0"/>
          </a:p>
        </p:txBody>
      </p:sp>
      <p:pic>
        <p:nvPicPr>
          <p:cNvPr id="5" name="Содержимое 6" descr="сканирование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00150"/>
            <a:ext cx="4320480" cy="535785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Епанечка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4" descr="сканирование0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988840"/>
            <a:ext cx="4478898" cy="3744416"/>
          </a:xfrm>
          <a:ln>
            <a:noFill/>
          </a:ln>
          <a:effectLst>
            <a:softEdge rad="1270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620688"/>
            <a:ext cx="3476256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Поневный</a:t>
            </a:r>
            <a:r>
              <a:rPr lang="ru-RU" dirty="0" smtClean="0"/>
              <a:t> комплекс</a:t>
            </a:r>
            <a:endParaRPr lang="ru-RU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528392" cy="519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1556792"/>
            <a:ext cx="3240360" cy="500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131</TotalTime>
  <Words>101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Урок ИЗО в 5 классе по программе  Б.М. Неменского</vt:lpstr>
      <vt:lpstr>«Курицу не накормишь, а девицу не нарядишь»</vt:lpstr>
      <vt:lpstr>Мужской праздничный костюм.</vt:lpstr>
      <vt:lpstr>Рубаха украшалась вышивкой.</vt:lpstr>
      <vt:lpstr>Женский праздничный костюм.</vt:lpstr>
      <vt:lpstr>Рубаха.                     Сарафан.</vt:lpstr>
      <vt:lpstr>Украшения костюма.</vt:lpstr>
      <vt:lpstr>Епанечка.</vt:lpstr>
      <vt:lpstr>Поневный комплекс</vt:lpstr>
      <vt:lpstr>Передник.</vt:lpstr>
      <vt:lpstr>Головной убор.</vt:lpstr>
      <vt:lpstr>Слайд 12</vt:lpstr>
      <vt:lpstr>Русский народный костюм в произведениях известных художников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ИЗО в 5 классе по программе  Б.М. Неменского</dc:title>
  <dc:creator>Andrei</dc:creator>
  <cp:lastModifiedBy>Andrei</cp:lastModifiedBy>
  <cp:revision>14</cp:revision>
  <dcterms:created xsi:type="dcterms:W3CDTF">2014-03-09T11:35:04Z</dcterms:created>
  <dcterms:modified xsi:type="dcterms:W3CDTF">2014-03-09T13:56:43Z</dcterms:modified>
</cp:coreProperties>
</file>