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14" r:id="rId2"/>
    <p:sldId id="371" r:id="rId3"/>
    <p:sldId id="257" r:id="rId4"/>
    <p:sldId id="315" r:id="rId5"/>
    <p:sldId id="258" r:id="rId6"/>
    <p:sldId id="316" r:id="rId7"/>
    <p:sldId id="320" r:id="rId8"/>
    <p:sldId id="321" r:id="rId9"/>
    <p:sldId id="267" r:id="rId10"/>
    <p:sldId id="324" r:id="rId11"/>
    <p:sldId id="326" r:id="rId12"/>
    <p:sldId id="273" r:id="rId13"/>
    <p:sldId id="331" r:id="rId14"/>
    <p:sldId id="347" r:id="rId15"/>
    <p:sldId id="355" r:id="rId16"/>
    <p:sldId id="358" r:id="rId17"/>
    <p:sldId id="359" r:id="rId18"/>
    <p:sldId id="360" r:id="rId19"/>
    <p:sldId id="367" r:id="rId20"/>
    <p:sldId id="305" r:id="rId21"/>
    <p:sldId id="3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698776-61F3-4A33-8C70-C3C6D42393BD}">
          <p14:sldIdLst>
            <p14:sldId id="314"/>
            <p14:sldId id="371"/>
            <p14:sldId id="257"/>
            <p14:sldId id="315"/>
            <p14:sldId id="258"/>
            <p14:sldId id="316"/>
            <p14:sldId id="320"/>
            <p14:sldId id="321"/>
            <p14:sldId id="267"/>
            <p14:sldId id="324"/>
            <p14:sldId id="326"/>
            <p14:sldId id="273"/>
            <p14:sldId id="331"/>
            <p14:sldId id="347"/>
          </p14:sldIdLst>
        </p14:section>
        <p14:section name="Раздел без заголовка" id="{9C76796C-831C-4D61-B871-10426C44EF4E}">
          <p14:sldIdLst>
            <p14:sldId id="355"/>
            <p14:sldId id="358"/>
            <p14:sldId id="359"/>
            <p14:sldId id="360"/>
            <p14:sldId id="367"/>
            <p14:sldId id="305"/>
            <p14:sldId id="3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06" autoAdjust="0"/>
  </p:normalViewPr>
  <p:slideViewPr>
    <p:cSldViewPr>
      <p:cViewPr varScale="1">
        <p:scale>
          <a:sx n="52" d="100"/>
          <a:sy n="52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C0848F-9D54-4949-B995-9582F0DAADA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1A3691-E054-41BC-A858-DCA3B81E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-fotki.yandex.ru/get/5412/66197311.67/0_653a6_b51b8868_X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75-летию Алтайского края посвящается</a:t>
            </a:r>
            <a:endParaRPr lang="ru-RU" sz="8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 крае много рек,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озёр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, лесов.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По количеству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озёр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 богатству солей край занимает первое место в России.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Природа  Алтая разнообразна. Горный  Алтай - один из живописных уголков нашей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Родины.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93652" cy="1557956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Много поэтов писали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стихи </a:t>
            </a: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 нашем крае. 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</a:rPr>
            </a:br>
            <a:endParaRPr lang="ru-RU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Люблю тебя, мой край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алтайский!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Тобой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горжусь, тобой живу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весь от края и до края,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Ты дорог сердцу моему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286280" cy="6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290"/>
            <a:ext cx="4429156" cy="642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4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715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Алтайский край славится не только красивой природой. Он является одним из крупных индустриальных районов Сибири.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Край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богат полезными  ископаемыми.  Вагоны, паровые котлы, станки, тракторы выпускают предприятия нашего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Реки края имеют большое  значение. На  алтайских реках (Оби, Бии, Катуни,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Чарыше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) развито судоходство. Реки нужны для водоснабжения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сёл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городов, поливки  полей и пастбищ. Обь – великая сибирская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река.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85698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Население  нашего края  около двух с половиной миллионов человек. (2 491 627 чел)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 Алтайском крае проживает более 100 национальностей:  русские, немцы, украинцы  и другие. </a:t>
            </a:r>
          </a:p>
        </p:txBody>
      </p:sp>
    </p:spTree>
    <p:extLst>
      <p:ext uri="{BB962C8B-B14F-4D97-AF65-F5344CB8AC3E}">
        <p14:creationId xmlns:p14="http://schemas.microsoft.com/office/powerpoint/2010/main" val="16632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/>
              <a:t>Органы власти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Главой исполнительной власти Алтайского края является глава администрации края (губернатор).  Сейчас это А. Б.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Карлин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Главой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города Барнаула является Игорь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Савинцев.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4248472" cy="585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7185" y="5474938"/>
            <a:ext cx="4176464" cy="740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Александр </a:t>
            </a:r>
            <a:r>
              <a:rPr lang="ru-RU" sz="2400" b="1" dirty="0"/>
              <a:t>Б</a:t>
            </a:r>
            <a:r>
              <a:rPr lang="ru-RU" sz="2400" b="1" dirty="0" smtClean="0"/>
              <a:t>огданович </a:t>
            </a:r>
            <a:r>
              <a:rPr lang="ru-RU" sz="2400" b="1" dirty="0" err="1" smtClean="0"/>
              <a:t>Карлин</a:t>
            </a:r>
            <a:endParaRPr lang="ru-RU" sz="24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1"/>
            <a:ext cx="3672408" cy="56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98911" y="5474938"/>
            <a:ext cx="3600399" cy="588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Игорь Савинцев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Герб  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Герб Алтайского края был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2000 году.                                      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Флаг Алтайского края  это  полотнище красного цвета с полосой синего цвета,  на которой изображен колос желтого цвета —  символа сельского хозяйства. В центре флага изображен герб Алтайского края. </a:t>
            </a:r>
          </a:p>
        </p:txBody>
      </p:sp>
    </p:spTree>
    <p:extLst>
      <p:ext uri="{BB962C8B-B14F-4D97-AF65-F5344CB8AC3E}">
        <p14:creationId xmlns:p14="http://schemas.microsoft.com/office/powerpoint/2010/main" val="20357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Алтайский край прославился известными  именами актёров, режиссёров, поэтов и деятелей искусства.   Нам хорошо знакомы имена Михаила Евдокимова, Василия Шукшина, Валерия Золотухина. </a:t>
            </a:r>
          </a:p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Родом с Алтая был космонавт  —Герман  Титов, учёный— Иван Ползунов, изобретатель оружия  Михаил Калашников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0486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 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край образован </a:t>
            </a:r>
            <a:b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 </a:t>
            </a: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сентября</a:t>
            </a:r>
            <a:b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1937 года. </a:t>
            </a: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7" y="396242"/>
            <a:ext cx="4419600" cy="55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242"/>
            <a:ext cx="4032447" cy="569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4446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«Мы с Алтая»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мы родом с Алтая,</a:t>
            </a:r>
          </a:p>
          <a:p>
            <a:pPr marL="0" indent="0"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Все мы здесь родились.</a:t>
            </a:r>
          </a:p>
          <a:p>
            <a:pPr marL="0" indent="0"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 этим краем чудесным</a:t>
            </a:r>
          </a:p>
          <a:p>
            <a:pPr marL="0" indent="0"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Мы душою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срослись.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8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Смотри, в каком живешь краю,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Богатым золотом и хлебом,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Цветущими лугами, небом,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 озерах, плещущих зарю.</a:t>
            </a:r>
          </a:p>
        </p:txBody>
      </p:sp>
    </p:spTree>
    <p:extLst>
      <p:ext uri="{BB962C8B-B14F-4D97-AF65-F5344CB8AC3E}">
        <p14:creationId xmlns:p14="http://schemas.microsoft.com/office/powerpoint/2010/main" val="1235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Родимый край! Не обозреть </a:t>
            </a: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С Белухи его дивной шири! </a:t>
            </a: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Алтай –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жемчужина Сибири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,                     </a:t>
            </a: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Он волен сердцем завладеть!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а 149 из 15935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58404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У каждого человека бывает большая и малая Родина. Большая – это Россия, малая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– это земля, на которой ты живёшь. Алтай - моя малая Родина, моя большая любовь.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59833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«АЛТАЙ»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 переводе на русский язык означат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«золотые горы»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 Алтай часто называют жемчужиной и гордостью Сибири.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4294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u="sng" dirty="0">
                <a:latin typeface="Times New Roman" pitchFamily="18" charset="0"/>
                <a:cs typeface="Times New Roman" pitchFamily="18" charset="0"/>
              </a:rPr>
              <a:t>Географическое положение.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Алтайский край расположен на юго-востоке Западной Сибири. На западе и юге граничит с  Казахстаном, на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севере-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  Новосибирском, на юго-востоке — с Республикой Алтай.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Площадь — 261,7 тыс. км.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42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627</TotalTime>
  <Words>459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75-летию Алтайского края посвящается</vt:lpstr>
      <vt:lpstr>Наш край образован  28 сентября  1937 года.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 поэтов писали  стихи о нашем крае.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«Мы с Алтая»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67</cp:revision>
  <dcterms:created xsi:type="dcterms:W3CDTF">2012-04-23T14:35:59Z</dcterms:created>
  <dcterms:modified xsi:type="dcterms:W3CDTF">2013-05-22T16:01:21Z</dcterms:modified>
</cp:coreProperties>
</file>