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7" r:id="rId5"/>
    <p:sldId id="259" r:id="rId6"/>
    <p:sldId id="265" r:id="rId7"/>
    <p:sldId id="261" r:id="rId8"/>
    <p:sldId id="262" r:id="rId9"/>
    <p:sldId id="260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B360FE-C8E1-473D-82DD-3EB5F462DB02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BCC4FA-F3F0-4336-BFCB-3F12F38F7B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941168"/>
            <a:ext cx="3657600" cy="7920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Кл.рук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 «Г»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Киричек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Е.Т. 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Даша\Картинки\x_290068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687"/>
            <a:ext cx="3873624" cy="490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3" y="811026"/>
            <a:ext cx="5040559" cy="3986125"/>
          </a:xfrm>
        </p:spPr>
        <p:txBody>
          <a:bodyPr/>
          <a:lstStyle/>
          <a:p>
            <a:pPr marL="182880" indent="0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Родительские установки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и 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стили воспитания.</a:t>
            </a:r>
            <a:endParaRPr lang="ru-RU" sz="4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57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024679" cy="936104"/>
          </a:xfrm>
        </p:spPr>
        <p:txBody>
          <a:bodyPr/>
          <a:lstStyle/>
          <a:p>
            <a:r>
              <a:rPr lang="ru-RU" sz="4000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Демократический  стиль</a:t>
            </a:r>
            <a:br>
              <a:rPr lang="ru-RU" sz="4000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ru-RU" sz="4000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424936" cy="27363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Родители признают и поощряют растущую автономию своих детей. Отношения теплые.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Открыты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общения и обсуждения с детьми установленных правил поведения; допускают изменения своих требований в разумных пределах.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Миры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взрослого пересекаются, но перекрывают друг друга. Ребенок и взрослый имеют общие интересы, цели, но и свои личные потребности; они равны, уважают друг друга.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1952" y="372313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Демократические  родители устанавливают приемлемые границы и стандарты поведения для своих детей.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img.happy-giraffe.ru/thumbs/650x650/23/94f7bc3b53539f25d589a25323e8f8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99">
            <a:off x="5391656" y="4374385"/>
            <a:ext cx="3681528" cy="235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4581128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ля этого стиля воспитания характерно взаимопонимание между родителями и детьми и взаимное сотрудничество.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81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1337" y="692696"/>
            <a:ext cx="8424936" cy="27363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Такие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менее подвержены негативному влиянию со стороны сверстников и более успешно строят свои взаимоотношения с ними . Так как авторитетный стиль воспитания обеспечивает баланс между контролем и независимостью, то его результатом являются компетентные, ответственные, независимые и уверенные в себе дети 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таких детей вероятность развития высокой самооценки, веры в себя и самоуважения, существенно выше, они менее агрессивны и обычно добиваются большего успеха в жизни.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D:\Даша\Картинки\get8998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19420"/>
            <a:ext cx="3574181" cy="267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57301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Эти дети более уверены и ответственны, поэтому вероятность злоупотребления ими наркотиками или алкоголем значительно меньше, как и возможность быть вовлеченными в преступную деятельность . 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У них также отмечается меньше фобий, депрессий и проявления агрессивности 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19492"/>
            <a:ext cx="7938517" cy="25421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родительскими установками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понимается система или совокупность, родительского эмоционального отношения к ребенку, восприятие ребенка родителем и способов поведения с ним. 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только грубые нарушения родительского поведения сказываются на ходе психического развития ребенка. Разные стили ухода и обращения с ребенком, начиная с первых дней его жизни формируют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его психики и поведения. </a:t>
            </a:r>
          </a:p>
        </p:txBody>
      </p:sp>
      <p:pic>
        <p:nvPicPr>
          <p:cNvPr id="3074" name="Picture 2" descr="http://www.abc-woman.com/uploads/posts/2011-08/1312411705_19151b5c6ec61d62774d85d6a3f4be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5328592" cy="356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6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tu.rushkolnik.ru/tw_files2/urls_6/20/d-19142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980040" cy="598503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393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4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Авторитарный стиль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996952"/>
            <a:ext cx="8435280" cy="3129211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Отношения холодные. Отдают приказания и ждут, что они будут в точности выполнены.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Закрыты для постоянного общения с детьми; устанавливают жесткие требования и правила, не допускают их обсуждения; позволяют детям лишь в незначительной степени быть независимыми от них.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Ребенок «внутри», родитель подавляет ребенка, контролирует всю его жизнь. </a:t>
            </a:r>
          </a:p>
          <a:p>
            <a:endParaRPr lang="ru-RU" dirty="0"/>
          </a:p>
        </p:txBody>
      </p:sp>
      <p:pic>
        <p:nvPicPr>
          <p:cNvPr id="4" name="Picture 2" descr="Овал: РОДИТЕЛЬ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0135" y="188640"/>
            <a:ext cx="2448272" cy="23827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4228" y="1196752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— стратегия педагогического воздействия, основанная на безусловном подчинении воспитанника власти воспитателя.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3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аша\Картинки\x_5651f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" y="0"/>
            <a:ext cx="9144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36815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Противники авторитарного стиля указывают,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293096"/>
            <a:ext cx="8352928" cy="25792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Ребенок, с малых лет приученный только подчиняться, утрачивает творческое начало, стремится уходить от ответственных решений; ему недостает инициативы и самостоятельности. В то же время формируется скрытая, бессознательная жажда власти. </a:t>
            </a:r>
          </a:p>
          <a:p>
            <a:pPr algn="just"/>
            <a:r>
              <a:rPr lang="ru-RU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Обретя в зрелом возрасте достаточно высокий статус, такой человек как бы мстит окружающим за перенесенное в детстве унижение, прибегая в свою очередь к жестким методам руководства подчиненными и воспитания собственных детей.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772816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он приводит к формированию у воспитанника пассивной личностной позиции, конформизма, бездумной зависимости от навязанного авторитета. </a:t>
            </a:r>
          </a:p>
        </p:txBody>
      </p:sp>
    </p:spTree>
    <p:extLst>
      <p:ext uri="{BB962C8B-B14F-4D97-AF65-F5344CB8AC3E}">
        <p14:creationId xmlns:p14="http://schemas.microsoft.com/office/powerpoint/2010/main" val="73258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nn.ru/data/forum/images/2012-03/48397613-rem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88320"/>
            <a:ext cx="6480720" cy="53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99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92494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Слабо или совсем не регламентируют поведение ребенка; безусловная родительская любовь. Отношения теплые. Открыты для общения с детьми, однако доминирующее направление коммуникации — от ребенка к родителям; детям предоставлен избыток свободы при незначительном руководстве родителей; родители не устанавливают каких-либо ограничений; дети буквально садятся на шею родителям. 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Вся жизнь родителя подчинена нуждам и потребностям ребенка, его прихотям, своей жизни родитель не имеет.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8610" name="Picture 2" descr="http://festival.1september.ru:8080/articles/571399/f_clip_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0648"/>
            <a:ext cx="2160240" cy="21602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332656"/>
            <a:ext cx="44678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Либеральный стиль </a:t>
            </a: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996953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Родители─ либералы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сознательно ставят себя на один уровень с детьми. Ребёнку предоставлена абсолютная свобода: ему следует всё постичь самому, без посторонней помощи, основываясь только на собственном опыте. Практически никаких ограничений на поведение детей не устанавливается. Реальную поддержку и помощь родители почти не оказывают. Но и больших успехов в    жизни от своих детей либеральные родители не ожидают.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mama.kharkov.ua/uploads/posts/2012-12/1355848316_aba-pro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0627"/>
            <a:ext cx="3888432" cy="29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5243723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Став взрослыми, эти  дети избегают брать на себя ответственность, а поведение их часто носит импульсивный характер.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6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5947063" cy="1656184"/>
          </a:xfrm>
        </p:spPr>
        <p:txBody>
          <a:bodyPr/>
          <a:lstStyle/>
          <a:p>
            <a:r>
              <a:rPr lang="ru-RU" sz="4400" i="1" dirty="0" smtClean="0">
                <a:solidFill>
                  <a:srgbClr val="00B050"/>
                </a:solidFill>
              </a:rPr>
              <a:t>Дети </a:t>
            </a:r>
            <a:r>
              <a:rPr lang="ru-RU" sz="4400" i="1" dirty="0">
                <a:solidFill>
                  <a:srgbClr val="00B050"/>
                </a:solidFill>
              </a:rPr>
              <a:t>из либеральных семей 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132856"/>
            <a:ext cx="7632848" cy="352839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часто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бывают несчастны в личной жизни, чаще других  сталкиваются с различными психологическими проблемами: депрессиями и разными фобиями.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Среди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 наблюдается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повышенная склонность к насильственным действиям, их легко втянуть в антиобщественные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деяния.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Исследования показали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что прослеживается прямая связь между либеральным воспитанием и  преступлениями среди несовершеннолетних, употреблением наркотиков и алкоголя, ранней половой жизнью.</a:t>
            </a:r>
          </a:p>
          <a:p>
            <a:endParaRPr lang="ru-RU" sz="2000" dirty="0"/>
          </a:p>
        </p:txBody>
      </p:sp>
      <p:pic>
        <p:nvPicPr>
          <p:cNvPr id="7170" name="Picture 2" descr="http://tavr-obrazovanie.ru/_bl/0/358266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4611">
            <a:off x="281032" y="222544"/>
            <a:ext cx="2664296" cy="192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729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550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Родительские установки  и  стили воспитания.</vt:lpstr>
      <vt:lpstr>Презентация PowerPoint</vt:lpstr>
      <vt:lpstr>Презентация PowerPoint</vt:lpstr>
      <vt:lpstr>Авторитарный стиль </vt:lpstr>
      <vt:lpstr>Противники авторитарного стиля указывают,</vt:lpstr>
      <vt:lpstr>Презентация PowerPoint</vt:lpstr>
      <vt:lpstr>Презентация PowerPoint</vt:lpstr>
      <vt:lpstr>Презентация PowerPoint</vt:lpstr>
      <vt:lpstr>Дети из либеральных семей </vt:lpstr>
      <vt:lpstr>Демократический  стиль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Родительские установки и стили воспитания</dc:title>
  <dc:creator>Admin</dc:creator>
  <cp:lastModifiedBy>Admin</cp:lastModifiedBy>
  <cp:revision>7</cp:revision>
  <dcterms:created xsi:type="dcterms:W3CDTF">2013-06-05T19:58:50Z</dcterms:created>
  <dcterms:modified xsi:type="dcterms:W3CDTF">2013-12-13T06:13:41Z</dcterms:modified>
</cp:coreProperties>
</file>