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5" r:id="rId8"/>
    <p:sldId id="263" r:id="rId9"/>
    <p:sldId id="286" r:id="rId10"/>
    <p:sldId id="287" r:id="rId11"/>
    <p:sldId id="288" r:id="rId12"/>
    <p:sldId id="285" r:id="rId13"/>
    <p:sldId id="289" r:id="rId14"/>
    <p:sldId id="290" r:id="rId15"/>
    <p:sldId id="29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8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6.jpg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548680"/>
            <a:ext cx="7992887" cy="18774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</a:rPr>
              <a:t>Сальвадор Дали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75000"/>
                    <a:lumOff val="25000"/>
                  </a:schemeClr>
                </a:solidFill>
              </a:rPr>
              <a:t>(1904-1989)</a:t>
            </a:r>
            <a:endParaRPr lang="ru-RU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320" y="2636912"/>
            <a:ext cx="2231397" cy="2996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6012160" y="5632914"/>
            <a:ext cx="259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Гродь С.К. 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МБОУСОШ№7</a:t>
            </a:r>
          </a:p>
          <a:p>
            <a:pPr algn="ctr"/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г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. Североморск</a:t>
            </a: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0" y="1340769"/>
            <a:ext cx="4320480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Открытие Америки усилием</a:t>
            </a:r>
          </a:p>
          <a:p>
            <a:pPr algn="ctr"/>
            <a:r>
              <a:rPr lang="ru-RU" sz="28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сна Христофора Колумба.</a:t>
            </a:r>
          </a:p>
          <a:p>
            <a:pPr algn="ctr"/>
            <a:endParaRPr lang="ru-RU" sz="2800" b="1" dirty="0" smtClean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800" b="1" cap="none" spc="0" dirty="0" smtClean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0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1958-1959 г.</a:t>
            </a:r>
          </a:p>
          <a:p>
            <a:pPr algn="ctr"/>
            <a:r>
              <a:rPr lang="ru-RU" sz="20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Музей </a:t>
            </a:r>
            <a:r>
              <a:rPr lang="ru-RU" sz="20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20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альвадора Дали, </a:t>
            </a:r>
          </a:p>
          <a:p>
            <a:pPr algn="ctr"/>
            <a:r>
              <a:rPr lang="ru-RU" sz="2000" b="1" cap="none" spc="0" dirty="0" err="1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Сент</a:t>
            </a:r>
            <a:r>
              <a:rPr lang="ru-RU" sz="20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</a:t>
            </a:r>
            <a:r>
              <a:rPr lang="ru-RU" sz="2000" b="1" cap="none" spc="0" dirty="0" err="1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Питерсберг</a:t>
            </a:r>
            <a:endParaRPr lang="ru-RU" sz="2000" b="1" cap="none" spc="0" dirty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08720"/>
            <a:ext cx="4032448" cy="47381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33195" y="476672"/>
            <a:ext cx="4877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интересно.</a:t>
            </a:r>
            <a:endParaRPr lang="ru-RU" sz="5400" b="1" cap="none" spc="0" dirty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5085183"/>
            <a:ext cx="417646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Логотип «Чупа – </a:t>
            </a:r>
            <a:r>
              <a:rPr lang="ru-RU" sz="2800" b="1" cap="none" spc="0" dirty="0" err="1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Чупс</a:t>
            </a:r>
            <a:r>
              <a:rPr lang="ru-RU" sz="28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  <a:endParaRPr lang="ru-RU" sz="2800" b="1" cap="none" spc="0" dirty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9459">
            <a:off x="570856" y="4051222"/>
            <a:ext cx="2873507" cy="19193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3216">
            <a:off x="6012160" y="2827772"/>
            <a:ext cx="2667000" cy="1724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3903">
            <a:off x="2121498" y="1916832"/>
            <a:ext cx="3643238" cy="20609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819852">
            <a:off x="5087541" y="565886"/>
            <a:ext cx="3823626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4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34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764704"/>
            <a:ext cx="3403104" cy="25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119" y="3933055"/>
            <a:ext cx="4086225" cy="229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2161" y="692697"/>
            <a:ext cx="86996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Основное понятие сюрреализма ?</a:t>
            </a:r>
            <a:endParaRPr lang="ru-RU" sz="36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5764" y="4221088"/>
            <a:ext cx="793249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Сюрреальность</a:t>
            </a:r>
            <a:r>
              <a:rPr lang="ru-RU" sz="4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</a:p>
          <a:p>
            <a:pPr algn="ctr"/>
            <a:r>
              <a:rPr lang="ru-RU" sz="4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совмещение сна и реальности.</a:t>
            </a:r>
            <a:endParaRPr lang="ru-RU" sz="4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828" y="1411036"/>
            <a:ext cx="2300353" cy="28100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39552" y="3140968"/>
            <a:ext cx="24482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Сон, вызванный полетом пчелы вокруг граната, </a:t>
            </a:r>
          </a:p>
          <a:p>
            <a:pPr algn="ctr"/>
            <a:r>
              <a:rPr lang="ru-RU" sz="14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секунду до пробуждения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86000" y="310583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Открытие Америки усилием</a:t>
            </a:r>
          </a:p>
          <a:p>
            <a:pPr algn="ctr"/>
            <a:r>
              <a:rPr lang="ru-RU" sz="14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сна Христофора Колумба.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372200" y="3284984"/>
            <a:ext cx="23042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Жираф в огне.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" y="5839996"/>
            <a:ext cx="3419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Постоянство памяти.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644485" y="5783938"/>
            <a:ext cx="38550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Автопортрет с </a:t>
            </a:r>
          </a:p>
          <a:p>
            <a:pPr algn="ctr"/>
            <a:r>
              <a:rPr lang="ru-RU" sz="16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рафаэлевской шеей</a:t>
            </a:r>
            <a:r>
              <a:rPr lang="ru-RU" sz="12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sp>
        <p:nvSpPr>
          <p:cNvPr id="19" name="Прямоугольник 18"/>
          <p:cNvSpPr/>
          <p:nvPr/>
        </p:nvSpPr>
        <p:spPr>
          <a:xfrm flipH="1">
            <a:off x="6804248" y="5805264"/>
            <a:ext cx="1296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Сон.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980728"/>
            <a:ext cx="1396972" cy="198483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784" y="620688"/>
            <a:ext cx="1736374" cy="204024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189" y="3864487"/>
            <a:ext cx="2578262" cy="18803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17" y="3974116"/>
            <a:ext cx="2409394" cy="18098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084704"/>
            <a:ext cx="1931115" cy="151885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57" y="988679"/>
            <a:ext cx="2451363" cy="17881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004" y="980716"/>
            <a:ext cx="1396972" cy="198483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788" y="620676"/>
            <a:ext cx="1736374" cy="204024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193" y="3864475"/>
            <a:ext cx="2578262" cy="1880343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61" y="988667"/>
            <a:ext cx="2451363" cy="178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30" y="4084704"/>
            <a:ext cx="1931115" cy="15188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830" y="980716"/>
            <a:ext cx="1396972" cy="1984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614" y="620676"/>
            <a:ext cx="1736374" cy="204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019" y="3864475"/>
            <a:ext cx="2578262" cy="1880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365104"/>
            <a:ext cx="842493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75000"/>
                    <a:lumOff val="25000"/>
                  </a:schemeClr>
                </a:solidFill>
              </a:rPr>
              <a:t>Сальвадор Дали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75000"/>
                    <a:lumOff val="25000"/>
                  </a:schemeClr>
                </a:solidFill>
              </a:rPr>
              <a:t>(1904-1989)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941" y="2320081"/>
            <a:ext cx="2980117" cy="2235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553161"/>
            <a:ext cx="1512168" cy="1884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55356"/>
            <a:ext cx="2592288" cy="1456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99906"/>
            <a:ext cx="1633537" cy="1995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011555"/>
            <a:ext cx="1008112" cy="13535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476672"/>
            <a:ext cx="8136904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░ Место рождения: </a:t>
            </a:r>
          </a:p>
          <a:p>
            <a:pPr algn="ctr"/>
            <a:r>
              <a:rPr lang="ru-RU" sz="3200" b="1" cap="none" spc="0" dirty="0" smtClean="0">
                <a:ln w="1905"/>
                <a:solidFill>
                  <a:schemeClr val="tx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Испания, г. </a:t>
            </a:r>
            <a:r>
              <a:rPr lang="ru-RU" sz="3200" b="1" dirty="0" err="1" smtClean="0">
                <a:ln w="1905"/>
                <a:solidFill>
                  <a:schemeClr val="tx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</a:t>
            </a:r>
            <a:r>
              <a:rPr lang="ru-RU" sz="3200" b="1" cap="none" spc="0" dirty="0" err="1" smtClean="0">
                <a:ln w="1905"/>
                <a:solidFill>
                  <a:schemeClr val="tx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герас</a:t>
            </a:r>
            <a:endParaRPr lang="ru-RU" sz="3200" b="1" cap="none" spc="0" dirty="0">
              <a:ln w="1905"/>
              <a:solidFill>
                <a:schemeClr val="tx1">
                  <a:lumMod val="8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204864"/>
            <a:ext cx="786989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░   </a:t>
            </a:r>
            <a:r>
              <a:rPr lang="ru-RU" sz="44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Деятельность: </a:t>
            </a:r>
          </a:p>
          <a:p>
            <a:pPr algn="ctr"/>
            <a:r>
              <a:rPr lang="ru-RU" sz="3200" b="1" cap="none" spc="0" dirty="0" smtClean="0">
                <a:ln w="1905"/>
                <a:solidFill>
                  <a:schemeClr val="tx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художник, живописец, </a:t>
            </a:r>
          </a:p>
          <a:p>
            <a:pPr algn="ctr"/>
            <a:r>
              <a:rPr lang="ru-RU" sz="3200" b="1" cap="none" spc="0" dirty="0" smtClean="0">
                <a:ln w="1905"/>
                <a:solidFill>
                  <a:schemeClr val="tx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график, скульптор,      режиссер.</a:t>
            </a:r>
            <a:endParaRPr lang="ru-RU" sz="3200" b="1" cap="none" spc="0" dirty="0">
              <a:ln w="1905"/>
              <a:solidFill>
                <a:schemeClr val="tx1">
                  <a:lumMod val="8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509120"/>
            <a:ext cx="7848871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░ </a:t>
            </a:r>
            <a:r>
              <a:rPr lang="ru-RU" sz="44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Направления в искусстве:</a:t>
            </a:r>
            <a:endParaRPr lang="ru-RU" sz="3200" b="1" cap="none" spc="0" dirty="0" smtClean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dirty="0" smtClean="0">
                <a:ln w="1905"/>
                <a:solidFill>
                  <a:schemeClr val="tx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сюрреализм</a:t>
            </a:r>
            <a:endParaRPr lang="ru-RU" sz="3600" b="1" cap="none" spc="0" dirty="0">
              <a:ln w="1905"/>
              <a:solidFill>
                <a:schemeClr val="tx1">
                  <a:lumMod val="8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476673"/>
            <a:ext cx="828092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</a:t>
            </a:r>
            <a:r>
              <a:rPr lang="ru-RU" sz="48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Сюрреали́зм</a:t>
            </a:r>
            <a:r>
              <a:rPr lang="ru-RU" sz="4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ctr"/>
            <a:r>
              <a:rPr lang="ru-RU" sz="2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(фр. </a:t>
            </a:r>
            <a:r>
              <a:rPr lang="ru-RU" sz="2800" i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surréalisme</a:t>
            </a:r>
            <a:r>
              <a:rPr lang="ru-RU" sz="2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— </a:t>
            </a:r>
            <a:r>
              <a:rPr lang="ru-RU" sz="28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сверхреализм</a:t>
            </a:r>
            <a:r>
              <a:rPr lang="ru-RU" sz="2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)</a:t>
            </a:r>
          </a:p>
          <a:p>
            <a:pPr algn="ctr"/>
            <a:r>
              <a:rPr lang="ru-RU" sz="4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 — направление в искусстве, </a:t>
            </a:r>
          </a:p>
          <a:p>
            <a:pPr algn="ctr"/>
            <a:r>
              <a:rPr lang="ru-RU" sz="4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сформировавшееся к началу</a:t>
            </a:r>
          </a:p>
          <a:p>
            <a:pPr algn="ctr"/>
            <a:r>
              <a:rPr lang="ru-RU" sz="5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     1920-х во Франции.</a:t>
            </a:r>
          </a:p>
          <a:p>
            <a:pPr algn="ctr"/>
            <a:endParaRPr lang="ru-RU" sz="5400" b="1" cap="none" spc="0" dirty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4813994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Основное понятие сюрреализма - </a:t>
            </a:r>
            <a:r>
              <a:rPr lang="ru-RU" sz="2400" i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сюрреальность</a:t>
            </a:r>
            <a:r>
              <a:rPr lang="ru-RU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ctr"/>
            <a:r>
              <a:rPr lang="ru-RU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(совмещение  сна и  реальности).</a:t>
            </a:r>
            <a:endParaRPr lang="ru-RU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499992" y="1052737"/>
            <a:ext cx="4644008" cy="29238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Сальвадор Дали – </a:t>
            </a:r>
          </a:p>
          <a:p>
            <a:pPr algn="ctr"/>
            <a:r>
              <a:rPr lang="ru-RU" sz="36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один из самых </a:t>
            </a:r>
          </a:p>
          <a:p>
            <a:pPr algn="ctr"/>
            <a:r>
              <a:rPr lang="ru-RU" sz="36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известных </a:t>
            </a:r>
          </a:p>
          <a:p>
            <a:pPr algn="ctr"/>
            <a:r>
              <a:rPr lang="ru-RU" sz="36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представителей </a:t>
            </a:r>
          </a:p>
          <a:p>
            <a:pPr algn="ctr"/>
            <a:r>
              <a:rPr lang="ru-RU" sz="36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сюрреализма.</a:t>
            </a:r>
            <a:endParaRPr lang="ru-RU" sz="3600" b="1" cap="none" spc="0" dirty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3672408" cy="45765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20" y="4437112"/>
            <a:ext cx="864096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Автопортрет с рафаэлевской шеей.</a:t>
            </a:r>
          </a:p>
          <a:p>
            <a:pPr algn="ctr"/>
            <a:endParaRPr lang="ru-RU" sz="2000" b="1" dirty="0" smtClean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0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1921 год</a:t>
            </a:r>
          </a:p>
          <a:p>
            <a:pPr algn="ctr"/>
            <a:r>
              <a:rPr lang="ru-RU" sz="20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Фонд Гала- Сальвадор Дали </a:t>
            </a:r>
          </a:p>
          <a:p>
            <a:pPr algn="ctr"/>
            <a:r>
              <a:rPr lang="ru-RU" sz="20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2000" b="1" cap="none" spc="0" dirty="0" err="1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Фигерасе</a:t>
            </a:r>
            <a:r>
              <a:rPr lang="ru-RU" sz="20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Испания.</a:t>
            </a:r>
            <a:endParaRPr lang="ru-RU" sz="3200" b="1" cap="none" spc="0" dirty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836712"/>
            <a:ext cx="4238625" cy="3333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13337" y="4077072"/>
            <a:ext cx="8317340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Постоянство памяти.</a:t>
            </a:r>
          </a:p>
          <a:p>
            <a:pPr algn="ctr"/>
            <a:r>
              <a:rPr lang="ru-RU" sz="32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1931 г.</a:t>
            </a:r>
          </a:p>
          <a:p>
            <a:pPr algn="ctr"/>
            <a:r>
              <a:rPr lang="ru-RU" sz="24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Музей современного искусства, </a:t>
            </a:r>
            <a:r>
              <a:rPr lang="ru-RU" sz="2400" b="1" cap="none" spc="0" dirty="0" err="1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Нью</a:t>
            </a:r>
            <a:r>
              <a:rPr lang="ru-RU" sz="24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Йорк.</a:t>
            </a:r>
          </a:p>
          <a:p>
            <a:pPr algn="ctr"/>
            <a:r>
              <a:rPr lang="ru-RU" sz="24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Картина написана под воздействием ассоциаций, возникших у Дали при виде плавленого сыра.</a:t>
            </a:r>
            <a:endParaRPr lang="ru-RU" sz="2400" b="1" cap="none" spc="0" dirty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466" y="692696"/>
            <a:ext cx="4133850" cy="3105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23729" y="4653135"/>
            <a:ext cx="5040560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Сон.</a:t>
            </a:r>
          </a:p>
          <a:p>
            <a:pPr algn="ctr"/>
            <a:endParaRPr lang="ru-RU" sz="2400" b="1" dirty="0" smtClean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4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1937 г.  </a:t>
            </a:r>
            <a:r>
              <a:rPr lang="ru-RU" sz="24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Частная коллекция.</a:t>
            </a:r>
            <a:endParaRPr lang="ru-RU" sz="2400" b="1" cap="none" spc="0" dirty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99" y="620688"/>
            <a:ext cx="5430419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44008" y="692696"/>
            <a:ext cx="4176464" cy="409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Сон, вызванный полетом </a:t>
            </a:r>
          </a:p>
          <a:p>
            <a:pPr algn="ctr"/>
            <a:r>
              <a:rPr lang="ru-RU" sz="28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пчелы вокруг граната, </a:t>
            </a:r>
          </a:p>
          <a:p>
            <a:pPr algn="ctr"/>
            <a:r>
              <a:rPr lang="ru-RU" sz="28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секунду</a:t>
            </a:r>
          </a:p>
          <a:p>
            <a:pPr algn="ctr"/>
            <a:r>
              <a:rPr lang="ru-RU" sz="28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пробуждения.</a:t>
            </a:r>
          </a:p>
          <a:p>
            <a:pPr algn="ctr"/>
            <a:endParaRPr lang="ru-RU" sz="2000" b="1" dirty="0" smtClean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000" b="1" dirty="0" smtClean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000" b="1" dirty="0" smtClean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0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1944 г.</a:t>
            </a:r>
          </a:p>
          <a:p>
            <a:pPr algn="ctr"/>
            <a:r>
              <a:rPr lang="ru-RU" sz="20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Музей </a:t>
            </a:r>
            <a:r>
              <a:rPr lang="ru-RU" sz="2000" b="1" cap="none" spc="0" dirty="0" err="1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Тиссена-Борнемисы</a:t>
            </a:r>
            <a:r>
              <a:rPr lang="ru-RU" sz="20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Мадрид</a:t>
            </a:r>
            <a:endParaRPr lang="ru-RU" sz="2000" b="1" cap="none" spc="0" dirty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20" y="1844824"/>
            <a:ext cx="4244657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44008" y="1844825"/>
            <a:ext cx="4499992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Жираф в огне.</a:t>
            </a:r>
          </a:p>
          <a:p>
            <a:pPr algn="ctr"/>
            <a:endParaRPr lang="ru-RU" sz="3600" b="1" dirty="0" smtClean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1937-1939 г.</a:t>
            </a:r>
          </a:p>
          <a:p>
            <a:pPr algn="ctr"/>
            <a:r>
              <a:rPr lang="ru-RU" sz="28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Художественный музей, </a:t>
            </a:r>
          </a:p>
          <a:p>
            <a:pPr algn="ctr"/>
            <a:r>
              <a:rPr lang="ru-RU" sz="2800" b="1" cap="none" spc="0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Базель</a:t>
            </a:r>
            <a:endParaRPr lang="ru-RU" sz="2800" b="1" cap="none" spc="0" dirty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18" y="924930"/>
            <a:ext cx="3485566" cy="4952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325</TotalTime>
  <Words>223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Светлана</cp:lastModifiedBy>
  <cp:revision>51</cp:revision>
  <dcterms:modified xsi:type="dcterms:W3CDTF">2014-02-20T18:17:20Z</dcterms:modified>
</cp:coreProperties>
</file>