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79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D6BD-5D99-4184-BC14-556DA0304FAA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F5BCB-C853-4C24-BADB-E2B53688C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547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D6BD-5D99-4184-BC14-556DA0304FAA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F5BCB-C853-4C24-BADB-E2B53688C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829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D6BD-5D99-4184-BC14-556DA0304FAA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F5BCB-C853-4C24-BADB-E2B53688C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44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D6BD-5D99-4184-BC14-556DA0304FAA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F5BCB-C853-4C24-BADB-E2B53688C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90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D6BD-5D99-4184-BC14-556DA0304FAA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F5BCB-C853-4C24-BADB-E2B53688C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91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D6BD-5D99-4184-BC14-556DA0304FAA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F5BCB-C853-4C24-BADB-E2B53688C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0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D6BD-5D99-4184-BC14-556DA0304FAA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F5BCB-C853-4C24-BADB-E2B53688C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20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D6BD-5D99-4184-BC14-556DA0304FAA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F5BCB-C853-4C24-BADB-E2B53688C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037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D6BD-5D99-4184-BC14-556DA0304FAA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F5BCB-C853-4C24-BADB-E2B53688C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6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D6BD-5D99-4184-BC14-556DA0304FAA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F5BCB-C853-4C24-BADB-E2B53688C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29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D6BD-5D99-4184-BC14-556DA0304FAA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F5BCB-C853-4C24-BADB-E2B53688C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30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0D6BD-5D99-4184-BC14-556DA0304FAA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F5BCB-C853-4C24-BADB-E2B53688C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86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94B460"/>
              </a:gs>
              <a:gs pos="50000">
                <a:srgbClr val="E6FFB3"/>
              </a:gs>
              <a:gs pos="100000">
                <a:srgbClr val="94B460"/>
              </a:gs>
            </a:gsLst>
            <a:lin ang="5400000" scaled="1"/>
          </a:gradFill>
          <a:ln>
            <a:solidFill>
              <a:srgbClr val="7CA945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5539" name="WordArt 3" descr="Орех"/>
          <p:cNvSpPr>
            <a:spLocks noChangeArrowheads="1" noChangeShapeType="1" noTextEdit="1"/>
          </p:cNvSpPr>
          <p:nvPr/>
        </p:nvSpPr>
        <p:spPr bwMode="auto">
          <a:xfrm>
            <a:off x="395288" y="2420938"/>
            <a:ext cx="8064500" cy="15319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sy="50000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Русская деревня</a:t>
            </a:r>
          </a:p>
        </p:txBody>
      </p:sp>
    </p:spTree>
    <p:extLst>
      <p:ext uri="{BB962C8B-B14F-4D97-AF65-F5344CB8AC3E}">
        <p14:creationId xmlns:p14="http://schemas.microsoft.com/office/powerpoint/2010/main" val="3222064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19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46"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245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страхов валерий николаевич древнее крыльц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4363"/>
            <a:ext cx="9144000" cy="788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230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B9B1D3"/>
              </a:gs>
              <a:gs pos="50000">
                <a:srgbClr val="FFE5FF"/>
              </a:gs>
              <a:gs pos="100000">
                <a:srgbClr val="B9B1D3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altLang="ru-RU" b="1" u="sng" smtClean="0">
                <a:solidFill>
                  <a:schemeClr val="accent2"/>
                </a:solidFill>
                <a:latin typeface="Book Antiqua" pitchFamily="18" charset="0"/>
              </a:rPr>
              <a:t>Археологические раскопки</a:t>
            </a:r>
            <a:r>
              <a:rPr lang="ru-RU" altLang="ru-RU" b="1" smtClean="0">
                <a:solidFill>
                  <a:schemeClr val="accent2"/>
                </a:solidFill>
                <a:latin typeface="Book Antiqua" pitchFamily="18" charset="0"/>
              </a:rPr>
              <a:t> дают самую интересную и достоверную информацию о жизни поселений наших древних и не очень далеких предков</a:t>
            </a:r>
          </a:p>
        </p:txBody>
      </p:sp>
    </p:spTree>
    <p:extLst>
      <p:ext uri="{BB962C8B-B14F-4D97-AF65-F5344CB8AC3E}">
        <p14:creationId xmlns:p14="http://schemas.microsoft.com/office/powerpoint/2010/main" val="135053509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3" descr="раско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WordArt 5"/>
          <p:cNvSpPr>
            <a:spLocks noChangeArrowheads="1" noChangeShapeType="1" noTextEdit="1"/>
          </p:cNvSpPr>
          <p:nvPr/>
        </p:nvSpPr>
        <p:spPr bwMode="auto">
          <a:xfrm>
            <a:off x="1219200" y="6477000"/>
            <a:ext cx="729615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Троицкий раскоп 12 век. Новгород</a:t>
            </a:r>
          </a:p>
        </p:txBody>
      </p:sp>
    </p:spTree>
    <p:extLst>
      <p:ext uri="{BB962C8B-B14F-4D97-AF65-F5344CB8AC3E}">
        <p14:creationId xmlns:p14="http://schemas.microsoft.com/office/powerpoint/2010/main" val="427337688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раскоп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330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смирнов судьба старого до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1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C9C2D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9876" name="WordArt 4"/>
          <p:cNvSpPr>
            <a:spLocks noChangeArrowheads="1" noChangeShapeType="1" noTextEdit="1"/>
          </p:cNvSpPr>
          <p:nvPr/>
        </p:nvSpPr>
        <p:spPr bwMode="auto">
          <a:xfrm>
            <a:off x="4859338" y="692150"/>
            <a:ext cx="3806825" cy="4746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Чтобы сохранить</a:t>
            </a:r>
          </a:p>
        </p:txBody>
      </p:sp>
      <p:sp>
        <p:nvSpPr>
          <p:cNvPr id="79877" name="WordArt 5"/>
          <p:cNvSpPr>
            <a:spLocks noChangeArrowheads="1" noChangeShapeType="1" noTextEdit="1"/>
          </p:cNvSpPr>
          <p:nvPr/>
        </p:nvSpPr>
        <p:spPr bwMode="auto">
          <a:xfrm>
            <a:off x="5003800" y="1341438"/>
            <a:ext cx="3400425" cy="514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дома старинной</a:t>
            </a:r>
          </a:p>
        </p:txBody>
      </p:sp>
      <p:sp>
        <p:nvSpPr>
          <p:cNvPr id="79878" name="WordArt 6"/>
          <p:cNvSpPr>
            <a:spLocks noChangeArrowheads="1" noChangeShapeType="1" noTextEdit="1"/>
          </p:cNvSpPr>
          <p:nvPr/>
        </p:nvSpPr>
        <p:spPr bwMode="auto">
          <a:xfrm>
            <a:off x="4643438" y="1989138"/>
            <a:ext cx="4364037" cy="514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постройки, их бережно</a:t>
            </a:r>
          </a:p>
        </p:txBody>
      </p:sp>
      <p:sp>
        <p:nvSpPr>
          <p:cNvPr id="79879" name="WordArt 7"/>
          <p:cNvSpPr>
            <a:spLocks noChangeArrowheads="1" noChangeShapeType="1" noTextEdit="1"/>
          </p:cNvSpPr>
          <p:nvPr/>
        </p:nvSpPr>
        <p:spPr bwMode="auto">
          <a:xfrm>
            <a:off x="4643438" y="2636838"/>
            <a:ext cx="4378325" cy="514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разбирали и перевозили</a:t>
            </a:r>
          </a:p>
        </p:txBody>
      </p:sp>
      <p:sp>
        <p:nvSpPr>
          <p:cNvPr id="79880" name="WordArt 8"/>
          <p:cNvSpPr>
            <a:spLocks noChangeArrowheads="1" noChangeShapeType="1" noTextEdit="1"/>
          </p:cNvSpPr>
          <p:nvPr/>
        </p:nvSpPr>
        <p:spPr bwMode="auto">
          <a:xfrm>
            <a:off x="4716463" y="3213100"/>
            <a:ext cx="4283075" cy="514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 музеи под открытым</a:t>
            </a:r>
          </a:p>
        </p:txBody>
      </p:sp>
      <p:sp>
        <p:nvSpPr>
          <p:cNvPr id="79881" name="WordArt 9"/>
          <p:cNvSpPr>
            <a:spLocks noChangeArrowheads="1" noChangeShapeType="1" noTextEdit="1"/>
          </p:cNvSpPr>
          <p:nvPr/>
        </p:nvSpPr>
        <p:spPr bwMode="auto">
          <a:xfrm>
            <a:off x="4716463" y="3716338"/>
            <a:ext cx="3240087" cy="504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небом, где снова</a:t>
            </a:r>
          </a:p>
        </p:txBody>
      </p:sp>
      <p:sp>
        <p:nvSpPr>
          <p:cNvPr id="79882" name="WordArt 10"/>
          <p:cNvSpPr>
            <a:spLocks noChangeArrowheads="1" noChangeShapeType="1" noTextEdit="1"/>
          </p:cNvSpPr>
          <p:nvPr/>
        </p:nvSpPr>
        <p:spPr bwMode="auto">
          <a:xfrm>
            <a:off x="4716463" y="4724400"/>
            <a:ext cx="3167062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 прежнем виде,</a:t>
            </a:r>
          </a:p>
        </p:txBody>
      </p:sp>
      <p:sp>
        <p:nvSpPr>
          <p:cNvPr id="79883" name="WordArt 11"/>
          <p:cNvSpPr>
            <a:spLocks noChangeArrowheads="1" noChangeShapeType="1" noTextEdit="1"/>
          </p:cNvSpPr>
          <p:nvPr/>
        </p:nvSpPr>
        <p:spPr bwMode="auto">
          <a:xfrm>
            <a:off x="4716463" y="4221163"/>
            <a:ext cx="1944687" cy="504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собирали</a:t>
            </a:r>
          </a:p>
        </p:txBody>
      </p:sp>
      <p:sp>
        <p:nvSpPr>
          <p:cNvPr id="79884" name="WordArt 12"/>
          <p:cNvSpPr>
            <a:spLocks noChangeArrowheads="1" noChangeShapeType="1" noTextEdit="1"/>
          </p:cNvSpPr>
          <p:nvPr/>
        </p:nvSpPr>
        <p:spPr bwMode="auto">
          <a:xfrm>
            <a:off x="4716463" y="5229225"/>
            <a:ext cx="4010025" cy="360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чтобы заботиться</a:t>
            </a:r>
          </a:p>
        </p:txBody>
      </p:sp>
      <p:sp>
        <p:nvSpPr>
          <p:cNvPr id="79885" name="WordArt 13"/>
          <p:cNvSpPr>
            <a:spLocks noChangeArrowheads="1" noChangeShapeType="1" noTextEdit="1"/>
          </p:cNvSpPr>
          <p:nvPr/>
        </p:nvSpPr>
        <p:spPr bwMode="auto">
          <a:xfrm>
            <a:off x="4716463" y="5805488"/>
            <a:ext cx="2962275" cy="3603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 охранять их</a:t>
            </a:r>
          </a:p>
        </p:txBody>
      </p:sp>
    </p:spTree>
    <p:extLst>
      <p:ext uri="{BB962C8B-B14F-4D97-AF65-F5344CB8AC3E}">
        <p14:creationId xmlns:p14="http://schemas.microsoft.com/office/powerpoint/2010/main" val="3913471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chemeClr val="accent1"/>
              </a:gs>
              <a:gs pos="100000">
                <a:srgbClr val="D0FF4B"/>
              </a:gs>
            </a:gsLst>
            <a:lin ang="2700000" scaled="1"/>
          </a:gradFill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0899" name="Picture 3" descr="0a066c60afa1e1fac0c9bc5ee0184a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28025" cy="561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WordArt 4"/>
          <p:cNvSpPr>
            <a:spLocks noChangeArrowheads="1" noChangeShapeType="1" noTextEdit="1"/>
          </p:cNvSpPr>
          <p:nvPr/>
        </p:nvSpPr>
        <p:spPr bwMode="auto">
          <a:xfrm>
            <a:off x="2700338" y="5876925"/>
            <a:ext cx="38100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Юрьево городище</a:t>
            </a:r>
          </a:p>
        </p:txBody>
      </p:sp>
      <p:sp>
        <p:nvSpPr>
          <p:cNvPr id="80901" name="WordArt 5"/>
          <p:cNvSpPr>
            <a:spLocks noChangeArrowheads="1" noChangeShapeType="1" noTextEdit="1"/>
          </p:cNvSpPr>
          <p:nvPr/>
        </p:nvSpPr>
        <p:spPr bwMode="auto">
          <a:xfrm>
            <a:off x="6804025" y="6092825"/>
            <a:ext cx="990600" cy="2476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Новгород</a:t>
            </a:r>
          </a:p>
        </p:txBody>
      </p:sp>
      <p:sp>
        <p:nvSpPr>
          <p:cNvPr id="80902" name="WordArt 6"/>
          <p:cNvSpPr>
            <a:spLocks noChangeArrowheads="1" noChangeShapeType="1" noTextEdit="1"/>
          </p:cNvSpPr>
          <p:nvPr/>
        </p:nvSpPr>
        <p:spPr bwMode="auto">
          <a:xfrm>
            <a:off x="4800600" y="228600"/>
            <a:ext cx="3781425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solidFill>
                  <a:schemeClr val="accent2"/>
                </a:solidFill>
                <a:latin typeface="Times New Roman"/>
                <a:cs typeface="Times New Roman"/>
              </a:rPr>
              <a:t>Музеи деревянного зодчества</a:t>
            </a:r>
          </a:p>
        </p:txBody>
      </p:sp>
    </p:spTree>
    <p:extLst>
      <p:ext uri="{BB962C8B-B14F-4D97-AF65-F5344CB8AC3E}">
        <p14:creationId xmlns:p14="http://schemas.microsoft.com/office/powerpoint/2010/main" val="312788925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D2FF53"/>
              </a:gs>
              <a:gs pos="50000">
                <a:srgbClr val="A0D4D8"/>
              </a:gs>
              <a:gs pos="100000">
                <a:srgbClr val="D2FF53"/>
              </a:gs>
            </a:gsLst>
            <a:lin ang="18900000" scaled="1"/>
          </a:gradFill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1923" name="Picture 3" descr="0_31ec5_a8dee478_XL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5888"/>
            <a:ext cx="8207375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WordArt 4"/>
          <p:cNvSpPr>
            <a:spLocks noChangeArrowheads="1" noChangeShapeType="1" noTextEdit="1"/>
          </p:cNvSpPr>
          <p:nvPr/>
        </p:nvSpPr>
        <p:spPr bwMode="auto">
          <a:xfrm>
            <a:off x="4572000" y="6237288"/>
            <a:ext cx="1296988" cy="3603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Кижи</a:t>
            </a:r>
          </a:p>
        </p:txBody>
      </p:sp>
    </p:spTree>
    <p:extLst>
      <p:ext uri="{BB962C8B-B14F-4D97-AF65-F5344CB8AC3E}">
        <p14:creationId xmlns:p14="http://schemas.microsoft.com/office/powerpoint/2010/main" val="29752200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B9B1D3"/>
              </a:gs>
              <a:gs pos="50000">
                <a:srgbClr val="FFE5FF"/>
              </a:gs>
              <a:gs pos="100000">
                <a:srgbClr val="B9B1D3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accent2"/>
                </a:solidFill>
                <a:latin typeface="Comic Sans MS" pitchFamily="66" charset="0"/>
              </a:rPr>
              <a:t>Свои первые дома славяне устраивали в земле (землянки)</a:t>
            </a:r>
          </a:p>
        </p:txBody>
      </p:sp>
    </p:spTree>
    <p:extLst>
      <p:ext uri="{BB962C8B-B14F-4D97-AF65-F5344CB8AC3E}">
        <p14:creationId xmlns:p14="http://schemas.microsoft.com/office/powerpoint/2010/main" val="131484027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2700000" scaled="1"/>
          </a:gradFill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3971" name="Picture 3" descr="51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65175"/>
            <a:ext cx="752475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410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russ3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0"/>
            <a:ext cx="9288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70943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i_067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250"/>
            <a:ext cx="8713787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WordArt 3"/>
          <p:cNvSpPr>
            <a:spLocks noChangeArrowheads="1" noChangeShapeType="1" noTextEdit="1"/>
          </p:cNvSpPr>
          <p:nvPr/>
        </p:nvSpPr>
        <p:spPr bwMode="auto">
          <a:xfrm>
            <a:off x="3276600" y="6381750"/>
            <a:ext cx="5376863" cy="247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494949"/>
                  </a:solidFill>
                  <a:round/>
                  <a:headEnd/>
                  <a:tailEnd/>
                </a:ln>
                <a:solidFill>
                  <a:srgbClr val="494949"/>
                </a:solidFill>
                <a:latin typeface="Times New Roman"/>
                <a:cs typeface="Times New Roman"/>
              </a:rPr>
              <a:t>Землянка без стен и с печкой каменкой</a:t>
            </a:r>
          </a:p>
        </p:txBody>
      </p:sp>
    </p:spTree>
    <p:extLst>
      <p:ext uri="{BB962C8B-B14F-4D97-AF65-F5344CB8AC3E}">
        <p14:creationId xmlns:p14="http://schemas.microsoft.com/office/powerpoint/2010/main" val="48080016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sl3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84963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WordArt 3"/>
          <p:cNvSpPr>
            <a:spLocks noChangeArrowheads="1" noChangeShapeType="1" noTextEdit="1"/>
          </p:cNvSpPr>
          <p:nvPr/>
        </p:nvSpPr>
        <p:spPr bwMode="auto">
          <a:xfrm>
            <a:off x="228600" y="6096000"/>
            <a:ext cx="85312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494949"/>
                  </a:solidFill>
                  <a:round/>
                  <a:headEnd/>
                  <a:tailEnd/>
                </a:ln>
                <a:solidFill>
                  <a:srgbClr val="494949"/>
                </a:solidFill>
                <a:latin typeface="Times New Roman"/>
                <a:cs typeface="Times New Roman"/>
              </a:rPr>
              <a:t>Землянка со стенами, кровлей и глинобитной печкой с жаровней</a:t>
            </a:r>
          </a:p>
        </p:txBody>
      </p:sp>
    </p:spTree>
    <p:extLst>
      <p:ext uri="{BB962C8B-B14F-4D97-AF65-F5344CB8AC3E}">
        <p14:creationId xmlns:p14="http://schemas.microsoft.com/office/powerpoint/2010/main" val="368659556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i_0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47700"/>
            <a:ext cx="874395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WordArt 3"/>
          <p:cNvSpPr>
            <a:spLocks noChangeArrowheads="1" noChangeShapeType="1" noTextEdit="1"/>
          </p:cNvSpPr>
          <p:nvPr/>
        </p:nvSpPr>
        <p:spPr bwMode="auto">
          <a:xfrm>
            <a:off x="3352800" y="6308725"/>
            <a:ext cx="5441950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494949"/>
                  </a:solidFill>
                  <a:round/>
                  <a:headEnd/>
                  <a:tailEnd/>
                </a:ln>
                <a:solidFill>
                  <a:srgbClr val="494949"/>
                </a:solidFill>
                <a:latin typeface="Times New Roman"/>
                <a:cs typeface="Times New Roman"/>
              </a:rPr>
              <a:t>Укрепляются стены и кровля землянки</a:t>
            </a:r>
          </a:p>
        </p:txBody>
      </p:sp>
    </p:spTree>
    <p:extLst>
      <p:ext uri="{BB962C8B-B14F-4D97-AF65-F5344CB8AC3E}">
        <p14:creationId xmlns:p14="http://schemas.microsoft.com/office/powerpoint/2010/main" val="377598590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sl4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963"/>
            <a:ext cx="914400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WordArt 3"/>
          <p:cNvSpPr>
            <a:spLocks noChangeArrowheads="1" noChangeShapeType="1" noTextEdit="1"/>
          </p:cNvSpPr>
          <p:nvPr/>
        </p:nvSpPr>
        <p:spPr bwMode="auto">
          <a:xfrm>
            <a:off x="1447800" y="6237288"/>
            <a:ext cx="7426325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494949"/>
                  </a:solidFill>
                  <a:round/>
                  <a:headEnd/>
                  <a:tailEnd/>
                </a:ln>
                <a:solidFill>
                  <a:srgbClr val="494949"/>
                </a:solidFill>
                <a:latin typeface="Times New Roman"/>
                <a:cs typeface="Times New Roman"/>
              </a:rPr>
              <a:t>Дом выбрался из-под земли, появляется волоковое оконце и крыльцо</a:t>
            </a:r>
          </a:p>
        </p:txBody>
      </p:sp>
    </p:spTree>
    <p:extLst>
      <p:ext uri="{BB962C8B-B14F-4D97-AF65-F5344CB8AC3E}">
        <p14:creationId xmlns:p14="http://schemas.microsoft.com/office/powerpoint/2010/main" val="64920037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i_071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WordArt 3"/>
          <p:cNvSpPr>
            <a:spLocks noChangeArrowheads="1" noChangeShapeType="1" noTextEdit="1"/>
          </p:cNvSpPr>
          <p:nvPr/>
        </p:nvSpPr>
        <p:spPr bwMode="auto">
          <a:xfrm>
            <a:off x="1066800" y="6172200"/>
            <a:ext cx="79629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494949"/>
                  </a:solidFill>
                  <a:round/>
                  <a:headEnd/>
                  <a:tailEnd/>
                </a:ln>
                <a:solidFill>
                  <a:srgbClr val="494949"/>
                </a:solidFill>
                <a:latin typeface="Times New Roman"/>
                <a:cs typeface="Times New Roman"/>
              </a:rPr>
              <a:t>Совершенствуется конструкция крыши, укрепляется фундамент, увеличивается окно</a:t>
            </a:r>
          </a:p>
        </p:txBody>
      </p:sp>
    </p:spTree>
    <p:extLst>
      <p:ext uri="{BB962C8B-B14F-4D97-AF65-F5344CB8AC3E}">
        <p14:creationId xmlns:p14="http://schemas.microsoft.com/office/powerpoint/2010/main" val="3180056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i_049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-1395413"/>
            <a:ext cx="6465887" cy="839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WordArt 3"/>
          <p:cNvSpPr>
            <a:spLocks noChangeArrowheads="1" noChangeShapeType="1" noTextEdit="1"/>
          </p:cNvSpPr>
          <p:nvPr/>
        </p:nvSpPr>
        <p:spPr bwMode="auto">
          <a:xfrm rot="5400000">
            <a:off x="-1724025" y="3514725"/>
            <a:ext cx="5543550" cy="1905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1600" kern="10">
                <a:ln w="12700">
                  <a:solidFill>
                    <a:srgbClr val="494949"/>
                  </a:solidFill>
                  <a:round/>
                  <a:headEnd/>
                  <a:tailEnd/>
                </a:ln>
                <a:solidFill>
                  <a:srgbClr val="323232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Рабочая артель</a:t>
            </a:r>
          </a:p>
        </p:txBody>
      </p:sp>
    </p:spTree>
    <p:extLst>
      <p:ext uri="{BB962C8B-B14F-4D97-AF65-F5344CB8AC3E}">
        <p14:creationId xmlns:p14="http://schemas.microsoft.com/office/powerpoint/2010/main" val="2995805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поленов русская дерев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310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травников герман весна в Утят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25195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374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2144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505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312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B7AED2"/>
              </a:gs>
              <a:gs pos="50000">
                <a:srgbClr val="FFE5FF"/>
              </a:gs>
              <a:gs pos="100000">
                <a:srgbClr val="B7AED2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70659" name="WordArt 3"/>
          <p:cNvSpPr>
            <a:spLocks noChangeArrowheads="1" noChangeShapeType="1" noTextEdit="1"/>
          </p:cNvSpPr>
          <p:nvPr/>
        </p:nvSpPr>
        <p:spPr bwMode="auto">
          <a:xfrm>
            <a:off x="1331913" y="1196975"/>
            <a:ext cx="6408737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Центром и душой каждой</a:t>
            </a:r>
          </a:p>
        </p:txBody>
      </p:sp>
      <p:sp>
        <p:nvSpPr>
          <p:cNvPr id="70660" name="WordArt 4"/>
          <p:cNvSpPr>
            <a:spLocks noChangeArrowheads="1" noChangeShapeType="1" noTextEdit="1"/>
          </p:cNvSpPr>
          <p:nvPr/>
        </p:nvSpPr>
        <p:spPr bwMode="auto">
          <a:xfrm>
            <a:off x="1763713" y="2276475"/>
            <a:ext cx="55435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деревни, каждого села</a:t>
            </a:r>
          </a:p>
        </p:txBody>
      </p:sp>
      <p:sp>
        <p:nvSpPr>
          <p:cNvPr id="70661" name="WordArt 5"/>
          <p:cNvSpPr>
            <a:spLocks noChangeArrowheads="1" noChangeShapeType="1" noTextEdit="1"/>
          </p:cNvSpPr>
          <p:nvPr/>
        </p:nvSpPr>
        <p:spPr bwMode="auto">
          <a:xfrm>
            <a:off x="684213" y="3644900"/>
            <a:ext cx="77057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является церковь - храм Божий</a:t>
            </a:r>
          </a:p>
        </p:txBody>
      </p:sp>
    </p:spTree>
    <p:extLst>
      <p:ext uri="{BB962C8B-B14F-4D97-AF65-F5344CB8AC3E}">
        <p14:creationId xmlns:p14="http://schemas.microsoft.com/office/powerpoint/2010/main" val="210680967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240885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93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147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BDB5D5"/>
              </a:gs>
              <a:gs pos="50000">
                <a:srgbClr val="FFE5FF"/>
              </a:gs>
              <a:gs pos="100000">
                <a:srgbClr val="BDB5D5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chemeClr val="accent2"/>
                </a:solidFill>
                <a:latin typeface="Book Antiqua" pitchFamily="18" charset="0"/>
              </a:rPr>
              <a:t>Деревянные дома строили простые – одноэтажные и более сложные, двухэтажные</a:t>
            </a:r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220074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erassi русская деревня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8788"/>
            <a:ext cx="9144000" cy="734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506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139</Words>
  <Application>Microsoft Office PowerPoint</Application>
  <PresentationFormat>Экран (4:3)</PresentationFormat>
  <Paragraphs>28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Деревянные дома строили простые – одноэтажные и более сложные, двухэтажные </vt:lpstr>
      <vt:lpstr>Презентация PowerPoint</vt:lpstr>
      <vt:lpstr>Презентация PowerPoint</vt:lpstr>
      <vt:lpstr>Презентация PowerPoint</vt:lpstr>
      <vt:lpstr>Археологические раскопки дают самую интересную и достоверную информацию о жизни поселений наших древних и не очень далеких предков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Свои первые дома славяне устраивали в земле (землянки)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«Русская деревня» Составитель: учитель ИЗО  Максимова Жанна Анатольевна  школа №411 </dc:title>
  <dc:creator>Школа</dc:creator>
  <cp:lastModifiedBy>Школа</cp:lastModifiedBy>
  <cp:revision>3</cp:revision>
  <dcterms:created xsi:type="dcterms:W3CDTF">2014-03-27T20:39:35Z</dcterms:created>
  <dcterms:modified xsi:type="dcterms:W3CDTF">2014-03-27T21:02:39Z</dcterms:modified>
</cp:coreProperties>
</file>