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2" r:id="rId4"/>
    <p:sldId id="271" r:id="rId5"/>
    <p:sldId id="270" r:id="rId6"/>
    <p:sldId id="274" r:id="rId7"/>
    <p:sldId id="275" r:id="rId8"/>
    <p:sldId id="276" r:id="rId9"/>
    <p:sldId id="256" r:id="rId10"/>
    <p:sldId id="259" r:id="rId11"/>
    <p:sldId id="264" r:id="rId12"/>
    <p:sldId id="258" r:id="rId13"/>
    <p:sldId id="267" r:id="rId14"/>
    <p:sldId id="266" r:id="rId15"/>
    <p:sldId id="260" r:id="rId16"/>
    <p:sldId id="269" r:id="rId17"/>
    <p:sldId id="261" r:id="rId18"/>
    <p:sldId id="268" r:id="rId19"/>
    <p:sldId id="262" r:id="rId20"/>
    <p:sldId id="277" r:id="rId21"/>
    <p:sldId id="278" r:id="rId22"/>
    <p:sldId id="279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BA3-E1BD-42FE-A349-AA651BADC437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93A9-1948-4A54-9A5F-351BD17A50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114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специальное (коррекционное) образовательное учреждение    для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обучающихся, воспитанников с ограниченными возможностями здоровья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Дивеевская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школа-интернат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185738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УРОК  СЕЛЬСКОХОЗЯЙСТВЕННОГО  ТРУДА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Выращивание капусты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открытом грунте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1934" y="4572008"/>
            <a:ext cx="465605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</a:rPr>
              <a:t>Учитель сельскохозяйственного  труда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latin typeface="Arial" pitchFamily="34" charset="0"/>
              </a:rPr>
              <a:t>Цыбин</a:t>
            </a:r>
            <a:r>
              <a:rPr lang="ru-RU" sz="1600" b="1" dirty="0" smtClean="0">
                <a:latin typeface="Arial" pitchFamily="34" charset="0"/>
              </a:rPr>
              <a:t> Александр Александрович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214290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На огородах лучшее место для капусты там , где раньше выращивали горох, огурцы или томаты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_P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9" y="1151917"/>
            <a:ext cx="2700000" cy="3600000"/>
          </a:xfrm>
          <a:prstGeom prst="rect">
            <a:avLst/>
          </a:prstGeom>
        </p:spPr>
      </p:pic>
      <p:pic>
        <p:nvPicPr>
          <p:cNvPr id="4" name="Рисунок 3" descr="ogurec_kuraz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51917"/>
            <a:ext cx="3103980" cy="3600000"/>
          </a:xfrm>
          <a:prstGeom prst="rect">
            <a:avLst/>
          </a:prstGeom>
        </p:spPr>
      </p:pic>
      <p:pic>
        <p:nvPicPr>
          <p:cNvPr id="5" name="Рисунок 4" descr="medium_acc4d9fc171f9cdfd9750ebacea5025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59" y="2857496"/>
            <a:ext cx="3918367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6" y="836712"/>
            <a:ext cx="35909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Ирина\Desktop\posadka_kapusty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" y="3789040"/>
            <a:ext cx="36669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836712"/>
            <a:ext cx="4042792" cy="5328592"/>
          </a:xfrm>
        </p:spPr>
        <p:txBody>
          <a:bodyPr anchor="t" anchorCtr="0">
            <a:normAutofit/>
          </a:bodyPr>
          <a:lstStyle/>
          <a:p>
            <a: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На поле, которое готовят под посадку  рассады капусты, нужно создать глубокий рыхлый слой почвы</a:t>
            </a:r>
            <a:b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На такой почве корни капусты проникают на большую глубину и находятся в более влажных слоях </a:t>
            </a:r>
            <a:endParaRPr lang="ru-RU" sz="2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64088" y="1330896"/>
            <a:ext cx="34563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Осенью пашут почву на глубину 25-27 см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Перед вспашкой вносят: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-навоз из расчёта 30-40 т на 1 га;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минеральные удобрения из расчёта 200 кг суперфосфата и 100 кг калийных удобрений на 1 га.</a:t>
            </a:r>
          </a:p>
        </p:txBody>
      </p:sp>
      <p:pic>
        <p:nvPicPr>
          <p:cNvPr id="3" name="Рисунок 2" descr="image3068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04582"/>
            <a:ext cx="4864054" cy="376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320480" cy="56886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Навозоразбрасыватель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это устройство предназначенное для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разбрасывания и равномерного распределения по поверхности поля органических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удобрений.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Туковые сеялки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предназначены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рассеивания на поверхности почвы твердых минеральных удобрений (туков) и их смесей с регулировкой норм их внесения под вспашку или культивацию.</a:t>
            </a:r>
          </a:p>
        </p:txBody>
      </p:sp>
      <p:pic>
        <p:nvPicPr>
          <p:cNvPr id="3074" name="Picture 2" descr="C:\Users\Ир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iCA1X1J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8884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672408" cy="394903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" pitchFamily="34" charset="0"/>
                <a:cs typeface="Arial" pitchFamily="34" charset="0"/>
              </a:rPr>
              <a:t>Ранней весной почву боронуют или культивируют. Боронование помогает разрыхлить уплотнившийся слой почвы, разрушить образовавшуюся почвенную корку, уничтожить всходы малолетних сорняков и сохранить накопленную за осень и зиму влагу. </a:t>
            </a:r>
          </a:p>
        </p:txBody>
      </p:sp>
      <p:pic>
        <p:nvPicPr>
          <p:cNvPr id="2050" name="Picture 2" descr="C:\Users\Ирина\Desktop\19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464496" cy="36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511054"/>
            <a:ext cx="82089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роки высадки рассады ранних и поздних сортов капусты в открытый грунт начинают после окончания сильных заморозков  ( ниже -2-3 С 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Высаживают рассаду  рассадопосадочными машинами , а на небольших участках - вручную 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959220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21" y="2873899"/>
            <a:ext cx="4224567" cy="3626566"/>
          </a:xfrm>
          <a:prstGeom prst="rect">
            <a:avLst/>
          </a:prstGeom>
        </p:spPr>
      </p:pic>
      <p:pic>
        <p:nvPicPr>
          <p:cNvPr id="4098" name="Picture 2" descr="C:\Users\Ирина\Desktop\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3900"/>
            <a:ext cx="3984344" cy="36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то старая школа сх\DSC02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8330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фото старая школа сх\DSC0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3" y="3428998"/>
            <a:ext cx="4836833" cy="29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240360" cy="3528392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ручной посадки на участке проводят разметочные линии лопатой по шнуру.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На размеченной линии выкапывают посадочные лунки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6073" y="4493775"/>
            <a:ext cx="1915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Схема посадки для рассады ранних сортов 50 см х 50 см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908720"/>
            <a:ext cx="1701972" cy="338437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58082" y="908720"/>
            <a:ext cx="2135371" cy="338437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324273" y="388946"/>
            <a:ext cx="2160240" cy="3909213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15908" y="4116156"/>
            <a:ext cx="386260" cy="3538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45" y="716630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66" y="4085861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3" y="73297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4" y="240881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5" y="241517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" y="2408817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75" y="241517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3" y="4121789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73" y="4121789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4" y="410100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85" y="4101007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63" y="724804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3" y="74558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3" y="19685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54" y="19685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94" y="2157822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54" y="2151464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8530" y="385306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50 см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072" y="3892983"/>
            <a:ext cx="100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9410" y="3900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6124219" y="3020911"/>
            <a:ext cx="8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55" y="937673"/>
            <a:ext cx="5365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 rot="5400000">
            <a:off x="3350777" y="322096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50 см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9612" y="1422654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61" y="3190761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60" y="1422654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96" y="571352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72" y="564230"/>
            <a:ext cx="1066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93" y="295942"/>
            <a:ext cx="1066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46306" y="4470036"/>
            <a:ext cx="244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Схема посадки для рассады среднеспелых сортов 70 см х50 см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5495" y="4485182"/>
            <a:ext cx="213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Схема посадки для рассады поздних сортов  70 см х70 см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821" y="5699950"/>
            <a:ext cx="789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Первая цифра в записи схемы посадки обозначает ширину междурядья, вторая- расстояние между рассадой в ряду.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145" y="196858"/>
            <a:ext cx="5018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СХЕМА ПОСАДКИ РАССАДЫ: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628800"/>
            <a:ext cx="3426831" cy="2578298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Рассаду заглубляют в лунку до первых листьев, следят за тем, чтобы верхушечная почка не была засыпана землёй. Высаженную рассаду обязательно поливают.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Ирина\Desktop\14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1125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338446"/>
            <a:ext cx="807174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Уход за рассадой  заключается: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 рыхлении междурядий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поливе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окучивании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прополке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подкормке </a:t>
            </a:r>
            <a:endParaRPr lang="ru-RU" sz="28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борьбе с вредителями и болезнями 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2425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Arial" pitchFamily="34" charset="0"/>
                <a:cs typeface="Arial" pitchFamily="34" charset="0"/>
              </a:rPr>
              <a:t>1) Рассаду капусты выращивают для того 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/>
              <a:t>получать урожай высокого качества в ранние сроки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4931" y="198884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-в мае  использовать ее листья в пищу </a:t>
            </a:r>
          </a:p>
        </p:txBody>
      </p:sp>
    </p:spTree>
    <p:extLst>
      <p:ext uri="{BB962C8B-B14F-4D97-AF65-F5344CB8AC3E}">
        <p14:creationId xmlns:p14="http://schemas.microsoft.com/office/powerpoint/2010/main" val="15049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1287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ФИЗКУЛЬТМИНУТКА</a:t>
            </a:r>
          </a:p>
          <a:p>
            <a:pPr algn="ctr"/>
            <a:endParaRPr lang="ru-RU" dirty="0"/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Мы с корзинами большими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Урожай собрать решили.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Мы капусту убирали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 немножечко устали.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Потянулись, посидели,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Друг на друга поглядели,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Отдохнули, снова встали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Кочаны с полей убрали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рина\Desktop\kapusta-rass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6073" y="4493775"/>
            <a:ext cx="1915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Схема посадки для рассады ранних сортов 50 см х 50 см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908720"/>
            <a:ext cx="1701972" cy="338437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58082" y="908720"/>
            <a:ext cx="2135371" cy="338437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324273" y="388946"/>
            <a:ext cx="2160240" cy="3909213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15908" y="4116156"/>
            <a:ext cx="386260" cy="3538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45" y="716630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66" y="4085861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3" y="73297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4" y="240881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5" y="241517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" y="2408817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75" y="241517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3" y="4121789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73" y="4121789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4" y="410100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85" y="4101007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63" y="724804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3" y="745586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3" y="19685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54" y="196858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94" y="2157822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54" y="2151464"/>
            <a:ext cx="427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8530" y="385306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см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072" y="3892983"/>
            <a:ext cx="100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9410" y="3900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6124219" y="3020911"/>
            <a:ext cx="8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см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55" y="937673"/>
            <a:ext cx="5365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 rot="5400000">
            <a:off x="3350777" y="322096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см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9612" y="1422654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61" y="3190761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60" y="1422654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96" y="571352"/>
            <a:ext cx="969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72" y="564230"/>
            <a:ext cx="1066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93" y="295942"/>
            <a:ext cx="1066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46306" y="4470036"/>
            <a:ext cx="244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Схема посадки для рассады среднеспелых сортов 70 см х50 см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5495" y="4485182"/>
            <a:ext cx="213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Схема посадки для рассады поздних сортов  70 см х70 см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821" y="5699950"/>
            <a:ext cx="789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Первая цифра в записи схемы посадки обозначает ширину междурядья, вторая- расстояние между рассадой в ряду.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821" y="200533"/>
            <a:ext cx="553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СХЕМЫ 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ПОСАДКИ 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РАССАДЫ КАПУСТЫ:</a:t>
            </a:r>
            <a:endParaRPr lang="ru-RU" sz="2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485" y="2967335"/>
            <a:ext cx="8105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184576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2) Молодые растения капусты с несколькими листьями и достаточно развитой корневой системой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называются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-рассадой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9695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-овощами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40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3) Пересадка  рассады капусты после образования первого настоящего листа называется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пикировка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42900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-трамбовкой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4)Рассаду выращивают в парнике до образования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4-5 настоящих листьев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51" y="3585210"/>
            <a:ext cx="646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-  1-2  настоящих листьев </a:t>
            </a:r>
          </a:p>
        </p:txBody>
      </p:sp>
    </p:spTree>
    <p:extLst>
      <p:ext uri="{BB962C8B-B14F-4D97-AF65-F5344CB8AC3E}">
        <p14:creationId xmlns:p14="http://schemas.microsoft.com/office/powerpoint/2010/main" val="18976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5) Рассаду подкармливают минеральными удобрениями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- 2 -3 раза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13666"/>
            <a:ext cx="2612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5-6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раза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3264794"/>
            <a:ext cx="1792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6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6) Рассаду капусты поливают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утром и вечером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- днем и ночью</a:t>
            </a:r>
          </a:p>
        </p:txBody>
      </p:sp>
    </p:spTree>
    <p:extLst>
      <p:ext uri="{BB962C8B-B14F-4D97-AF65-F5344CB8AC3E}">
        <p14:creationId xmlns:p14="http://schemas.microsoft.com/office/powerpoint/2010/main" val="8882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ru-RU" dirty="0" smtClean="0"/>
              <a:t>Игра: «РАСТЕРЯШКИ»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357430"/>
            <a:ext cx="5310000" cy="39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71" y="92867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Капуста относится к таким культурам , которые нельзя выращивать на одном и том же месте 2 года подряд . На участке , занятом  капустой , можно снова ее выращивать  через 3-4 года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528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 СЕЛЬСКОХОЗЯЙСТВЕННОГО  ТРУДА Выращивание капусты  в открытом грунте          </vt:lpstr>
      <vt:lpstr>1) Рассаду капусты выращивают для того , чтобы     -получать урожай высокого качества в ранние сроки </vt:lpstr>
      <vt:lpstr>2) Молодые растения капусты с несколькими листьями и достаточно развитой корневой системой называются     -рассадой  </vt:lpstr>
      <vt:lpstr>3) Пересадка  рассады капусты после образования первого настоящего листа называется     - пикировка  </vt:lpstr>
      <vt:lpstr>4)Рассаду выращивают в парнике до образования   -  4-5 настоящих листьев    </vt:lpstr>
      <vt:lpstr>5) Рассаду подкармливают минеральными удобрениями   - 2 -3 раза  </vt:lpstr>
      <vt:lpstr>6) Рассаду капусты поливают     - утром и вечером </vt:lpstr>
      <vt:lpstr>Игра: «РАСТЕРЯШКИ»</vt:lpstr>
      <vt:lpstr>Презентация PowerPoint</vt:lpstr>
      <vt:lpstr>Презентация PowerPoint</vt:lpstr>
      <vt:lpstr>На поле, которое готовят под посадку  рассады капусты, нужно создать глубокий рыхлый слой почвы       На такой почве корни капусты проникают на большую глубину и находятся в более влажных слоях </vt:lpstr>
      <vt:lpstr>Презентация PowerPoint</vt:lpstr>
      <vt:lpstr>Навозоразбрасыватель - это устройство предназначенное для разбрасывания и равномерного распределения по поверхности поля органических удобрений.   Туковые сеялки предназначены для рассеивания на поверхности почвы твердых минеральных удобрений (туков) и их смесей с регулировкой норм их внесения под вспашку или культивацию.</vt:lpstr>
      <vt:lpstr>Ранней весной почву боронуют или культивируют. Боронование помогает разрыхлить уплотнившийся слой почвы, разрушить образовавшуюся почвенную корку, уничтожить всходы малолетних сорняков и сохранить накопленную за осень и зиму влагу. </vt:lpstr>
      <vt:lpstr>Презентация PowerPoint</vt:lpstr>
      <vt:lpstr>Для ручной посадки на участке проводят разметочные линии лопатой по шнуру. На размеченной линии выкапывают посадочные лунки </vt:lpstr>
      <vt:lpstr>Презентация PowerPoint</vt:lpstr>
      <vt:lpstr>Рассаду заглубляют в лунку до первых листьев, следят за тем, чтобы верхушечная почка не была засыпана землёй. Высаженную рассаду обязательно поливают.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40</cp:revision>
  <dcterms:created xsi:type="dcterms:W3CDTF">2013-03-04T19:16:46Z</dcterms:created>
  <dcterms:modified xsi:type="dcterms:W3CDTF">2013-03-17T11:03:37Z</dcterms:modified>
</cp:coreProperties>
</file>