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2" r:id="rId2"/>
    <p:sldId id="256" r:id="rId3"/>
    <p:sldId id="265" r:id="rId4"/>
    <p:sldId id="263" r:id="rId5"/>
    <p:sldId id="262" r:id="rId6"/>
    <p:sldId id="260" r:id="rId7"/>
    <p:sldId id="294" r:id="rId8"/>
    <p:sldId id="266" r:id="rId9"/>
    <p:sldId id="293" r:id="rId10"/>
    <p:sldId id="276" r:id="rId11"/>
    <p:sldId id="286" r:id="rId12"/>
    <p:sldId id="285" r:id="rId13"/>
    <p:sldId id="280" r:id="rId14"/>
    <p:sldId id="269" r:id="rId15"/>
    <p:sldId id="271" r:id="rId16"/>
    <p:sldId id="258" r:id="rId17"/>
    <p:sldId id="259" r:id="rId18"/>
    <p:sldId id="288" r:id="rId19"/>
    <p:sldId id="291" r:id="rId20"/>
    <p:sldId id="289" r:id="rId21"/>
    <p:sldId id="287" r:id="rId22"/>
    <p:sldId id="29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18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Сатирические образы человека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Шаржи на известных людей (30 шт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405178" cy="4297335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728" y="571480"/>
            <a:ext cx="6916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Современные сатирические рисунки –</a:t>
            </a:r>
          </a:p>
          <a:p>
            <a:pPr algn="ctr"/>
            <a:r>
              <a:rPr lang="ru-RU" sz="3200" dirty="0" smtClean="0"/>
              <a:t> дружеские шаржи</a:t>
            </a:r>
            <a:endParaRPr lang="ru-RU" sz="3200" dirty="0"/>
          </a:p>
        </p:txBody>
      </p:sp>
      <p:pic>
        <p:nvPicPr>
          <p:cNvPr id="5" name="Picture 2" descr="http://anekdotov.net/pic/sharg/v04s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3144786" cy="444816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икольные шаржи знаменитостей  (36 картино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920158" cy="4619254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3" name="Picture 4" descr="Прикольные шаржи знаменитостей  (36 картино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469624" cy="4782299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икольные шаржи знаменитостей  (36 картино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429024" cy="4675942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1268" name="AutoShape 4" descr="Шаржи на российских звезд (45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Шаржи на российских звезд (45 картино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086514" cy="4524355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1272" name="AutoShape 8" descr="Шаржи на российских звезд (45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c5d5ct4xrwe (490x674, 12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4009">
            <a:off x="4136756" y="54777"/>
            <a:ext cx="4667250" cy="6419851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3" name="Picture 2" descr="http://pozitiv-ru.com/_nw/16/51466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2429">
            <a:off x="894238" y="604851"/>
            <a:ext cx="3663185" cy="5567359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икольные карикатуры времен СССР в журнале Крокоди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74896"/>
            <a:ext cx="7000924" cy="5483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697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Карикатуры о школьной жизни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518/32070366.17/0_65c4e_f84883a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42928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икольные карикатуры времен СССР в журнале Крокоди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303" y="357166"/>
            <a:ext cx="6612969" cy="603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кольные карикатуры времен СССР в журнале Крокоди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1438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mnesia.pavelbers.com/kukryniksy%20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286544" cy="4714912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8HGgbHRGO4OBt5wxKMISdDUDjYMuXUenLuKsN5Vr-3o5XQ4VUwyFg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3"/>
            <a:ext cx="3714776" cy="4030185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143512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Владимир МАЯКОВСКИЙ, </a:t>
            </a:r>
            <a:r>
              <a:rPr lang="ru-RU" sz="3200" b="1" dirty="0" smtClean="0"/>
              <a:t>шарж </a:t>
            </a:r>
            <a:r>
              <a:rPr lang="ru-RU" sz="3200" b="1" dirty="0" err="1" smtClean="0"/>
              <a:t>Кукрыниксов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икольные карикатуры времен СССР в журнале Крокоди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9972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ружеский шарж Кукрыник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14356"/>
            <a:ext cx="4286280" cy="4749663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16" y="571501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   С.Я. Маршак     Дружеский шарж </a:t>
            </a:r>
            <a:r>
              <a:rPr lang="ru-RU" sz="2800" b="1" dirty="0" err="1" smtClean="0"/>
              <a:t>Кукрыниксов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mnesia.pavelbers.com/kukrynik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786478" cy="5710341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икатуры кукрыник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929222" cy="37297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57200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вначале </a:t>
            </a:r>
            <a:r>
              <a:rPr lang="ru-RU" sz="2400" dirty="0" err="1" smtClean="0"/>
              <a:t>Кукрыниксы</a:t>
            </a:r>
            <a:r>
              <a:rPr lang="ru-RU" sz="2400" dirty="0" smtClean="0"/>
              <a:t> рисовали безобидные шаржи на писателей, поэтов, художников и литературных героев, то постепенно их творчество становилось все острей и злободневней.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500570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В годы Великой Отечественной войны </a:t>
            </a:r>
            <a:r>
              <a:rPr lang="ru-RU" sz="2400" dirty="0" err="1" smtClean="0"/>
              <a:t>Кукрыниксы</a:t>
            </a:r>
            <a:r>
              <a:rPr lang="ru-RU" sz="2400" dirty="0" smtClean="0"/>
              <a:t> создают карикатуры на </a:t>
            </a:r>
          </a:p>
          <a:p>
            <a:pPr algn="r"/>
            <a:r>
              <a:rPr lang="ru-RU" sz="2400" dirty="0" smtClean="0"/>
              <a:t>военную тему.</a:t>
            </a:r>
            <a:endParaRPr lang="ru-RU" sz="2400" dirty="0"/>
          </a:p>
        </p:txBody>
      </p:sp>
      <p:sp>
        <p:nvSpPr>
          <p:cNvPr id="13314" name="AutoShape 2" descr="Беспощадно разгромим и уничтожим врага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еспощадно разгромим и уничтожим враг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43404" cy="5593595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3318" name="Picture 6" descr="Фашистская псарня - плакат, художник Кукрыник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3272037" cy="3786214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икатуры на школьную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428603"/>
            <a:ext cx="5741358" cy="62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икатуры на школьную те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икатуры на школьную те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икатуры. О школе, о детя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715172" cy="551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Opyat dvo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1054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614364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Ф.П.Решетников   «Опять двойка»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Андрей Волков &quot;Опять двой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93630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Карикатура </a:t>
            </a:r>
            <a:br>
              <a:rPr lang="ru-RU" dirty="0" smtClean="0"/>
            </a:br>
            <a:r>
              <a:rPr lang="ru-RU" dirty="0" smtClean="0"/>
              <a:t>в переводе с итальянского – преувеличение.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470</TotalTime>
  <Words>68</Words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Сатирические образы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Карикатура  в переводе с итальянского – преувеличение.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43</cp:revision>
  <dcterms:modified xsi:type="dcterms:W3CDTF">2014-02-05T18:28:34Z</dcterms:modified>
</cp:coreProperties>
</file>