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73" r:id="rId3"/>
    <p:sldId id="272" r:id="rId4"/>
    <p:sldId id="271" r:id="rId5"/>
    <p:sldId id="410" r:id="rId6"/>
    <p:sldId id="392" r:id="rId7"/>
    <p:sldId id="277" r:id="rId8"/>
    <p:sldId id="278" r:id="rId9"/>
    <p:sldId id="280" r:id="rId10"/>
    <p:sldId id="394" r:id="rId11"/>
    <p:sldId id="404" r:id="rId12"/>
    <p:sldId id="405" r:id="rId13"/>
    <p:sldId id="406" r:id="rId14"/>
    <p:sldId id="407" r:id="rId15"/>
    <p:sldId id="408" r:id="rId16"/>
    <p:sldId id="40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96305" autoAdjust="0"/>
  </p:normalViewPr>
  <p:slideViewPr>
    <p:cSldViewPr>
      <p:cViewPr>
        <p:scale>
          <a:sx n="100" d="100"/>
          <a:sy n="100" d="100"/>
        </p:scale>
        <p:origin x="-146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B2518-0D7E-4C55-95A1-6A88E53EB3F1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</dgm:pt>
    <dgm:pt modelId="{ECF546BE-A0E8-4299-8520-CBC8345047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Классный руководитель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4CBAC47-D2B4-4CD6-A930-DAC82EC52238}" type="parTrans" cxnId="{513FADB1-FC4A-482F-BD70-5E49AD63DF5F}">
      <dgm:prSet/>
      <dgm:spPr/>
      <dgm:t>
        <a:bodyPr/>
        <a:lstStyle/>
        <a:p>
          <a:endParaRPr lang="ru-RU"/>
        </a:p>
      </dgm:t>
    </dgm:pt>
    <dgm:pt modelId="{6B814310-0ACE-48A2-B26A-EB00CE4BA045}" type="sibTrans" cxnId="{513FADB1-FC4A-482F-BD70-5E49AD63DF5F}">
      <dgm:prSet/>
      <dgm:spPr/>
      <dgm:t>
        <a:bodyPr/>
        <a:lstStyle/>
        <a:p>
          <a:endParaRPr lang="ru-RU"/>
        </a:p>
      </dgm:t>
    </dgm:pt>
    <dgm:pt modelId="{0F8E8B79-32BB-4D23-89A0-C60A6B082F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Администрация школы</a:t>
          </a:r>
        </a:p>
      </dgm:t>
    </dgm:pt>
    <dgm:pt modelId="{40384DB8-1F2A-478A-A1DF-C5B232301151}" type="parTrans" cxnId="{EB7A2D24-B5F2-45B2-83FC-C778EC6DFDE9}">
      <dgm:prSet/>
      <dgm:spPr/>
      <dgm:t>
        <a:bodyPr/>
        <a:lstStyle/>
        <a:p>
          <a:endParaRPr lang="ru-RU"/>
        </a:p>
      </dgm:t>
    </dgm:pt>
    <dgm:pt modelId="{890A8626-BA93-4EC1-9CEE-08D2B9981F8B}" type="sibTrans" cxnId="{EB7A2D24-B5F2-45B2-83FC-C778EC6DFDE9}">
      <dgm:prSet/>
      <dgm:spPr/>
      <dgm:t>
        <a:bodyPr/>
        <a:lstStyle/>
        <a:p>
          <a:endParaRPr lang="ru-RU"/>
        </a:p>
      </dgm:t>
    </dgm:pt>
    <dgm:pt modelId="{F130AF1D-A021-46EA-8788-41944C7426C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Учащиеся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B8C252D-2576-4C9C-BA09-99D57B8F0D17}" type="parTrans" cxnId="{151AA5D2-DE51-4DE7-A5B9-B6D82F249C62}">
      <dgm:prSet/>
      <dgm:spPr/>
      <dgm:t>
        <a:bodyPr/>
        <a:lstStyle/>
        <a:p>
          <a:endParaRPr lang="ru-RU"/>
        </a:p>
      </dgm:t>
    </dgm:pt>
    <dgm:pt modelId="{6A8C8984-653F-45D4-803D-5824E62B48C0}" type="sibTrans" cxnId="{151AA5D2-DE51-4DE7-A5B9-B6D82F249C62}">
      <dgm:prSet/>
      <dgm:spPr/>
      <dgm:t>
        <a:bodyPr/>
        <a:lstStyle/>
        <a:p>
          <a:endParaRPr lang="ru-RU"/>
        </a:p>
      </dgm:t>
    </dgm:pt>
    <dgm:pt modelId="{150C8896-C90E-4D65-A1E7-E89E63B3CE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Школьная библиотека</a:t>
          </a:r>
        </a:p>
      </dgm:t>
    </dgm:pt>
    <dgm:pt modelId="{AF2D96E9-E125-4DE0-A3B6-06AC33C6CE3E}" type="parTrans" cxnId="{1736C6D6-9992-49C0-99BB-C7D574600B75}">
      <dgm:prSet/>
      <dgm:spPr/>
      <dgm:t>
        <a:bodyPr/>
        <a:lstStyle/>
        <a:p>
          <a:endParaRPr lang="ru-RU"/>
        </a:p>
      </dgm:t>
    </dgm:pt>
    <dgm:pt modelId="{F59645CE-7FBF-4177-893B-A806A88A6034}" type="sibTrans" cxnId="{1736C6D6-9992-49C0-99BB-C7D574600B75}">
      <dgm:prSet/>
      <dgm:spPr/>
      <dgm:t>
        <a:bodyPr/>
        <a:lstStyle/>
        <a:p>
          <a:endParaRPr lang="ru-RU"/>
        </a:p>
      </dgm:t>
    </dgm:pt>
    <dgm:pt modelId="{C92543EE-49A8-4A37-8E0B-729B5FA3BF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Завуч по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УВР</a:t>
          </a:r>
        </a:p>
      </dgm:t>
    </dgm:pt>
    <dgm:pt modelId="{6D818CAC-BE60-437B-8517-2DC245AA447B}" type="parTrans" cxnId="{80244AF9-C84B-437E-A59B-4E9804214BA8}">
      <dgm:prSet/>
      <dgm:spPr/>
      <dgm:t>
        <a:bodyPr/>
        <a:lstStyle/>
        <a:p>
          <a:endParaRPr lang="ru-RU"/>
        </a:p>
      </dgm:t>
    </dgm:pt>
    <dgm:pt modelId="{9D126F53-327A-44E8-BA3D-0E050012F4BB}" type="sibTrans" cxnId="{80244AF9-C84B-437E-A59B-4E9804214BA8}">
      <dgm:prSet/>
      <dgm:spPr/>
      <dgm:t>
        <a:bodyPr/>
        <a:lstStyle/>
        <a:p>
          <a:endParaRPr lang="ru-RU"/>
        </a:p>
      </dgm:t>
    </dgm:pt>
    <dgm:pt modelId="{624BB473-91E6-4D39-8C60-848966D238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Учителя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предметники</a:t>
          </a:r>
        </a:p>
      </dgm:t>
    </dgm:pt>
    <dgm:pt modelId="{08C648EC-2172-4AAE-BC71-DAC4F915DB63}" type="parTrans" cxnId="{B891421F-3E0C-4461-B3F6-F1703931F77C}">
      <dgm:prSet/>
      <dgm:spPr/>
      <dgm:t>
        <a:bodyPr/>
        <a:lstStyle/>
        <a:p>
          <a:endParaRPr lang="ru-RU"/>
        </a:p>
      </dgm:t>
    </dgm:pt>
    <dgm:pt modelId="{1E03AAE0-CFA4-41FC-9DE2-6320AA23D99C}" type="sibTrans" cxnId="{B891421F-3E0C-4461-B3F6-F1703931F77C}">
      <dgm:prSet/>
      <dgm:spPr/>
      <dgm:t>
        <a:bodyPr/>
        <a:lstStyle/>
        <a:p>
          <a:endParaRPr lang="ru-RU"/>
        </a:p>
      </dgm:t>
    </dgm:pt>
    <dgm:pt modelId="{659A6202-C41F-4B9E-ADF8-0FF2020E9B8B}">
      <dgm:prSet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Социальный педагог</a:t>
          </a:r>
        </a:p>
      </dgm:t>
    </dgm:pt>
    <dgm:pt modelId="{E3C41620-DAC5-47B5-A28B-D566C47BC19B}" type="parTrans" cxnId="{8235B181-4154-4F57-8FCE-83E4650C6FB4}">
      <dgm:prSet/>
      <dgm:spPr/>
      <dgm:t>
        <a:bodyPr/>
        <a:lstStyle/>
        <a:p>
          <a:endParaRPr lang="ru-RU"/>
        </a:p>
      </dgm:t>
    </dgm:pt>
    <dgm:pt modelId="{5AC57F28-D6B9-415B-AB15-F1A301D00B0D}" type="sibTrans" cxnId="{8235B181-4154-4F57-8FCE-83E4650C6FB4}">
      <dgm:prSet/>
      <dgm:spPr/>
      <dgm:t>
        <a:bodyPr/>
        <a:lstStyle/>
        <a:p>
          <a:endParaRPr lang="ru-RU"/>
        </a:p>
      </dgm:t>
    </dgm:pt>
    <dgm:pt modelId="{0C328D7B-8752-4449-A31B-1DC0D5F3F7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Школьный психолог</a:t>
          </a:r>
        </a:p>
      </dgm:t>
    </dgm:pt>
    <dgm:pt modelId="{37EAF989-D2D9-46E4-9E17-7A46A5C07B7A}" type="parTrans" cxnId="{DE8A11CA-4DEF-4685-AFE3-5959E711F33B}">
      <dgm:prSet/>
      <dgm:spPr/>
      <dgm:t>
        <a:bodyPr/>
        <a:lstStyle/>
        <a:p>
          <a:endParaRPr lang="ru-RU"/>
        </a:p>
      </dgm:t>
    </dgm:pt>
    <dgm:pt modelId="{8EB5A5CC-38C1-45B1-BD8C-273B4F7FDAC4}" type="sibTrans" cxnId="{DE8A11CA-4DEF-4685-AFE3-5959E711F33B}">
      <dgm:prSet/>
      <dgm:spPr/>
      <dgm:t>
        <a:bodyPr/>
        <a:lstStyle/>
        <a:p>
          <a:endParaRPr lang="ru-RU"/>
        </a:p>
      </dgm:t>
    </dgm:pt>
    <dgm:pt modelId="{6CF4F09B-398F-4F35-80D4-181588BA1C99}" type="pres">
      <dgm:prSet presAssocID="{BC9B2518-0D7E-4C55-95A1-6A88E53EB3F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AC9472-02C5-4631-A6C2-777E07BF098D}" type="pres">
      <dgm:prSet presAssocID="{ECF546BE-A0E8-4299-8520-CBC83450474E}" presName="centerShape" presStyleLbl="node0" presStyleIdx="0" presStyleCnt="1" custScaleX="153106" custLinFactNeighborX="1043" custLinFactNeighborY="-178"/>
      <dgm:spPr/>
      <dgm:t>
        <a:bodyPr/>
        <a:lstStyle/>
        <a:p>
          <a:endParaRPr lang="ru-RU"/>
        </a:p>
      </dgm:t>
    </dgm:pt>
    <dgm:pt modelId="{9AEA1BA0-592A-42AE-8BDE-62E8456F0FC7}" type="pres">
      <dgm:prSet presAssocID="{40384DB8-1F2A-478A-A1DF-C5B232301151}" presName="Name9" presStyleLbl="parChTrans1D2" presStyleIdx="0" presStyleCnt="7"/>
      <dgm:spPr/>
      <dgm:t>
        <a:bodyPr/>
        <a:lstStyle/>
        <a:p>
          <a:endParaRPr lang="ru-RU"/>
        </a:p>
      </dgm:t>
    </dgm:pt>
    <dgm:pt modelId="{19AD3016-80EF-40F3-AA55-76913430F698}" type="pres">
      <dgm:prSet presAssocID="{40384DB8-1F2A-478A-A1DF-C5B232301151}" presName="connTx" presStyleLbl="parChTrans1D2" presStyleIdx="0" presStyleCnt="7"/>
      <dgm:spPr/>
      <dgm:t>
        <a:bodyPr/>
        <a:lstStyle/>
        <a:p>
          <a:endParaRPr lang="ru-RU"/>
        </a:p>
      </dgm:t>
    </dgm:pt>
    <dgm:pt modelId="{5168A6DB-3CCC-4FC3-A50F-4125972EF14F}" type="pres">
      <dgm:prSet presAssocID="{0F8E8B79-32BB-4D23-89A0-C60A6B082FCD}" presName="node" presStyleLbl="node1" presStyleIdx="0" presStyleCnt="7" custScaleX="119229" custScaleY="52310" custRadScaleRad="69963" custRadScaleInc="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1427F-66DE-4DC8-BDDC-6BD21CFD7B53}" type="pres">
      <dgm:prSet presAssocID="{CB8C252D-2576-4C9C-BA09-99D57B8F0D17}" presName="Name9" presStyleLbl="parChTrans1D2" presStyleIdx="1" presStyleCnt="7"/>
      <dgm:spPr/>
      <dgm:t>
        <a:bodyPr/>
        <a:lstStyle/>
        <a:p>
          <a:endParaRPr lang="ru-RU"/>
        </a:p>
      </dgm:t>
    </dgm:pt>
    <dgm:pt modelId="{C3534D4D-7520-4D89-B753-942FD773552E}" type="pres">
      <dgm:prSet presAssocID="{CB8C252D-2576-4C9C-BA09-99D57B8F0D17}" presName="connTx" presStyleLbl="parChTrans1D2" presStyleIdx="1" presStyleCnt="7"/>
      <dgm:spPr/>
      <dgm:t>
        <a:bodyPr/>
        <a:lstStyle/>
        <a:p>
          <a:endParaRPr lang="ru-RU"/>
        </a:p>
      </dgm:t>
    </dgm:pt>
    <dgm:pt modelId="{FFB52810-7D73-4C63-B29C-F12924BDF020}" type="pres">
      <dgm:prSet presAssocID="{F130AF1D-A021-46EA-8788-41944C7426CF}" presName="node" presStyleLbl="node1" presStyleIdx="1" presStyleCnt="7" custScaleX="94374" custScaleY="57482" custRadScaleRad="101933" custRadScaleInc="50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8E95A-B83A-49CE-86C2-AE5F3836C0BB}" type="pres">
      <dgm:prSet presAssocID="{AF2D96E9-E125-4DE0-A3B6-06AC33C6CE3E}" presName="Name9" presStyleLbl="parChTrans1D2" presStyleIdx="2" presStyleCnt="7"/>
      <dgm:spPr/>
      <dgm:t>
        <a:bodyPr/>
        <a:lstStyle/>
        <a:p>
          <a:endParaRPr lang="ru-RU"/>
        </a:p>
      </dgm:t>
    </dgm:pt>
    <dgm:pt modelId="{AED09343-3662-4839-B7B3-B3C86B39EBBF}" type="pres">
      <dgm:prSet presAssocID="{AF2D96E9-E125-4DE0-A3B6-06AC33C6CE3E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B1E5247-7F15-43AB-9352-5F8FD0DA87AD}" type="pres">
      <dgm:prSet presAssocID="{150C8896-C90E-4D65-A1E7-E89E63B3CEDB}" presName="node" presStyleLbl="node1" presStyleIdx="2" presStyleCnt="7" custScaleX="102048" custScaleY="43572" custRadScaleRad="105277" custRadScaleInc="-28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149A3-7171-4501-95D9-E6B240DDE054}" type="pres">
      <dgm:prSet presAssocID="{6D818CAC-BE60-437B-8517-2DC245AA447B}" presName="Name9" presStyleLbl="parChTrans1D2" presStyleIdx="3" presStyleCnt="7"/>
      <dgm:spPr/>
      <dgm:t>
        <a:bodyPr/>
        <a:lstStyle/>
        <a:p>
          <a:endParaRPr lang="ru-RU"/>
        </a:p>
      </dgm:t>
    </dgm:pt>
    <dgm:pt modelId="{5B5A900E-0B12-4508-AAC8-597B914E7DBD}" type="pres">
      <dgm:prSet presAssocID="{6D818CAC-BE60-437B-8517-2DC245AA447B}" presName="connTx" presStyleLbl="parChTrans1D2" presStyleIdx="3" presStyleCnt="7"/>
      <dgm:spPr/>
      <dgm:t>
        <a:bodyPr/>
        <a:lstStyle/>
        <a:p>
          <a:endParaRPr lang="ru-RU"/>
        </a:p>
      </dgm:t>
    </dgm:pt>
    <dgm:pt modelId="{66F1DC82-4E6B-493F-B280-A04FCD76A3E5}" type="pres">
      <dgm:prSet presAssocID="{C92543EE-49A8-4A37-8E0B-729B5FA3BFB9}" presName="node" presStyleLbl="node1" presStyleIdx="3" presStyleCnt="7" custScaleX="112588" custScaleY="43973" custRadScaleRad="83779" custRadScaleInc="-65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434B4-4A70-4B2A-A81E-0DCCF50BB20C}" type="pres">
      <dgm:prSet presAssocID="{08C648EC-2172-4AAE-BC71-DAC4F915DB63}" presName="Name9" presStyleLbl="parChTrans1D2" presStyleIdx="4" presStyleCnt="7"/>
      <dgm:spPr/>
      <dgm:t>
        <a:bodyPr/>
        <a:lstStyle/>
        <a:p>
          <a:endParaRPr lang="ru-RU"/>
        </a:p>
      </dgm:t>
    </dgm:pt>
    <dgm:pt modelId="{568A7627-854C-4510-851F-86848E7271F2}" type="pres">
      <dgm:prSet presAssocID="{08C648EC-2172-4AAE-BC71-DAC4F915DB63}" presName="connTx" presStyleLbl="parChTrans1D2" presStyleIdx="4" presStyleCnt="7"/>
      <dgm:spPr/>
      <dgm:t>
        <a:bodyPr/>
        <a:lstStyle/>
        <a:p>
          <a:endParaRPr lang="ru-RU"/>
        </a:p>
      </dgm:t>
    </dgm:pt>
    <dgm:pt modelId="{393553D8-F86D-43AE-97E1-2FCA1E904AE4}" type="pres">
      <dgm:prSet presAssocID="{624BB473-91E6-4D39-8C60-848966D23815}" presName="node" presStyleLbl="node1" presStyleIdx="4" presStyleCnt="7" custScaleX="106188" custScaleY="43973" custRadScaleRad="81607" custRadScaleInc="43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DA196-4697-430B-97BE-B972992BA22D}" type="pres">
      <dgm:prSet presAssocID="{E3C41620-DAC5-47B5-A28B-D566C47BC19B}" presName="Name9" presStyleLbl="parChTrans1D2" presStyleIdx="5" presStyleCnt="7"/>
      <dgm:spPr/>
      <dgm:t>
        <a:bodyPr/>
        <a:lstStyle/>
        <a:p>
          <a:endParaRPr lang="ru-RU"/>
        </a:p>
      </dgm:t>
    </dgm:pt>
    <dgm:pt modelId="{59F9D4A1-64A9-4ACC-B371-54B94C9976D9}" type="pres">
      <dgm:prSet presAssocID="{E3C41620-DAC5-47B5-A28B-D566C47BC19B}" presName="connTx" presStyleLbl="parChTrans1D2" presStyleIdx="5" presStyleCnt="7"/>
      <dgm:spPr/>
      <dgm:t>
        <a:bodyPr/>
        <a:lstStyle/>
        <a:p>
          <a:endParaRPr lang="ru-RU"/>
        </a:p>
      </dgm:t>
    </dgm:pt>
    <dgm:pt modelId="{CCCD97C7-D1DB-4530-8E67-1F95152AFCE5}" type="pres">
      <dgm:prSet presAssocID="{659A6202-C41F-4B9E-ADF8-0FF2020E9B8B}" presName="node" presStyleLbl="node1" presStyleIdx="5" presStyleCnt="7" custScaleX="122277" custScaleY="40544" custRadScaleRad="103052" custRadScaleInc="2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A7650-723D-4F45-9716-F213FFD7942C}" type="pres">
      <dgm:prSet presAssocID="{37EAF989-D2D9-46E4-9E17-7A46A5C07B7A}" presName="Name9" presStyleLbl="parChTrans1D2" presStyleIdx="6" presStyleCnt="7"/>
      <dgm:spPr/>
      <dgm:t>
        <a:bodyPr/>
        <a:lstStyle/>
        <a:p>
          <a:endParaRPr lang="ru-RU"/>
        </a:p>
      </dgm:t>
    </dgm:pt>
    <dgm:pt modelId="{8EAFC2B7-176F-437D-BA79-750E47334E91}" type="pres">
      <dgm:prSet presAssocID="{37EAF989-D2D9-46E4-9E17-7A46A5C07B7A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B9BF65C-F35E-4AD0-84F0-568469BE0134}" type="pres">
      <dgm:prSet presAssocID="{0C328D7B-8752-4449-A31B-1DC0D5F3F7E5}" presName="node" presStyleLbl="node1" presStyleIdx="6" presStyleCnt="7" custScaleX="115415" custScaleY="45990" custRadScaleRad="96504" custRadScaleInc="-52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AB09B-8FBD-4FD5-96C2-9D9477D0E5BC}" type="presOf" srcId="{08C648EC-2172-4AAE-BC71-DAC4F915DB63}" destId="{568A7627-854C-4510-851F-86848E7271F2}" srcOrd="1" destOrd="0" presId="urn:microsoft.com/office/officeart/2005/8/layout/radial1"/>
    <dgm:cxn modelId="{B891421F-3E0C-4461-B3F6-F1703931F77C}" srcId="{ECF546BE-A0E8-4299-8520-CBC83450474E}" destId="{624BB473-91E6-4D39-8C60-848966D23815}" srcOrd="4" destOrd="0" parTransId="{08C648EC-2172-4AAE-BC71-DAC4F915DB63}" sibTransId="{1E03AAE0-CFA4-41FC-9DE2-6320AA23D99C}"/>
    <dgm:cxn modelId="{84E09B9C-5A20-4B30-B2FC-FE21B4E951A3}" type="presOf" srcId="{659A6202-C41F-4B9E-ADF8-0FF2020E9B8B}" destId="{CCCD97C7-D1DB-4530-8E67-1F95152AFCE5}" srcOrd="0" destOrd="0" presId="urn:microsoft.com/office/officeart/2005/8/layout/radial1"/>
    <dgm:cxn modelId="{7EE2F7CC-5883-41F9-AD16-2C24CFB33508}" type="presOf" srcId="{37EAF989-D2D9-46E4-9E17-7A46A5C07B7A}" destId="{8EAFC2B7-176F-437D-BA79-750E47334E91}" srcOrd="1" destOrd="0" presId="urn:microsoft.com/office/officeart/2005/8/layout/radial1"/>
    <dgm:cxn modelId="{D195E379-26ED-408B-974B-A8C45CC86995}" type="presOf" srcId="{6D818CAC-BE60-437B-8517-2DC245AA447B}" destId="{5B5A900E-0B12-4508-AAC8-597B914E7DBD}" srcOrd="1" destOrd="0" presId="urn:microsoft.com/office/officeart/2005/8/layout/radial1"/>
    <dgm:cxn modelId="{151AA5D2-DE51-4DE7-A5B9-B6D82F249C62}" srcId="{ECF546BE-A0E8-4299-8520-CBC83450474E}" destId="{F130AF1D-A021-46EA-8788-41944C7426CF}" srcOrd="1" destOrd="0" parTransId="{CB8C252D-2576-4C9C-BA09-99D57B8F0D17}" sibTransId="{6A8C8984-653F-45D4-803D-5824E62B48C0}"/>
    <dgm:cxn modelId="{80244AF9-C84B-437E-A59B-4E9804214BA8}" srcId="{ECF546BE-A0E8-4299-8520-CBC83450474E}" destId="{C92543EE-49A8-4A37-8E0B-729B5FA3BFB9}" srcOrd="3" destOrd="0" parTransId="{6D818CAC-BE60-437B-8517-2DC245AA447B}" sibTransId="{9D126F53-327A-44E8-BA3D-0E050012F4BB}"/>
    <dgm:cxn modelId="{9B5949FA-981D-4BE1-8673-B5D6D3FCE72B}" type="presOf" srcId="{E3C41620-DAC5-47B5-A28B-D566C47BC19B}" destId="{59F9D4A1-64A9-4ACC-B371-54B94C9976D9}" srcOrd="1" destOrd="0" presId="urn:microsoft.com/office/officeart/2005/8/layout/radial1"/>
    <dgm:cxn modelId="{48240397-2FC9-4DE0-80F5-3A85D8CBFFDE}" type="presOf" srcId="{ECF546BE-A0E8-4299-8520-CBC83450474E}" destId="{5FAC9472-02C5-4631-A6C2-777E07BF098D}" srcOrd="0" destOrd="0" presId="urn:microsoft.com/office/officeart/2005/8/layout/radial1"/>
    <dgm:cxn modelId="{C050B267-900C-4FB3-89F5-727B398E1C18}" type="presOf" srcId="{40384DB8-1F2A-478A-A1DF-C5B232301151}" destId="{9AEA1BA0-592A-42AE-8BDE-62E8456F0FC7}" srcOrd="0" destOrd="0" presId="urn:microsoft.com/office/officeart/2005/8/layout/radial1"/>
    <dgm:cxn modelId="{EB7A2D24-B5F2-45B2-83FC-C778EC6DFDE9}" srcId="{ECF546BE-A0E8-4299-8520-CBC83450474E}" destId="{0F8E8B79-32BB-4D23-89A0-C60A6B082FCD}" srcOrd="0" destOrd="0" parTransId="{40384DB8-1F2A-478A-A1DF-C5B232301151}" sibTransId="{890A8626-BA93-4EC1-9CEE-08D2B9981F8B}"/>
    <dgm:cxn modelId="{84A077EE-7B5E-40A6-9EDA-61202D4FC8D3}" type="presOf" srcId="{CB8C252D-2576-4C9C-BA09-99D57B8F0D17}" destId="{CC71427F-66DE-4DC8-BDDC-6BD21CFD7B53}" srcOrd="0" destOrd="0" presId="urn:microsoft.com/office/officeart/2005/8/layout/radial1"/>
    <dgm:cxn modelId="{C54FE165-1AF3-49AC-8A7F-F7A58DAED9B9}" type="presOf" srcId="{CB8C252D-2576-4C9C-BA09-99D57B8F0D17}" destId="{C3534D4D-7520-4D89-B753-942FD773552E}" srcOrd="1" destOrd="0" presId="urn:microsoft.com/office/officeart/2005/8/layout/radial1"/>
    <dgm:cxn modelId="{DE8A11CA-4DEF-4685-AFE3-5959E711F33B}" srcId="{ECF546BE-A0E8-4299-8520-CBC83450474E}" destId="{0C328D7B-8752-4449-A31B-1DC0D5F3F7E5}" srcOrd="6" destOrd="0" parTransId="{37EAF989-D2D9-46E4-9E17-7A46A5C07B7A}" sibTransId="{8EB5A5CC-38C1-45B1-BD8C-273B4F7FDAC4}"/>
    <dgm:cxn modelId="{227481F4-DF30-4590-8488-4099038F5061}" type="presOf" srcId="{AF2D96E9-E125-4DE0-A3B6-06AC33C6CE3E}" destId="{84F8E95A-B83A-49CE-86C2-AE5F3836C0BB}" srcOrd="0" destOrd="0" presId="urn:microsoft.com/office/officeart/2005/8/layout/radial1"/>
    <dgm:cxn modelId="{1736C6D6-9992-49C0-99BB-C7D574600B75}" srcId="{ECF546BE-A0E8-4299-8520-CBC83450474E}" destId="{150C8896-C90E-4D65-A1E7-E89E63B3CEDB}" srcOrd="2" destOrd="0" parTransId="{AF2D96E9-E125-4DE0-A3B6-06AC33C6CE3E}" sibTransId="{F59645CE-7FBF-4177-893B-A806A88A6034}"/>
    <dgm:cxn modelId="{01AA27BC-1945-452F-8153-D54D8301CC9E}" type="presOf" srcId="{BC9B2518-0D7E-4C55-95A1-6A88E53EB3F1}" destId="{6CF4F09B-398F-4F35-80D4-181588BA1C99}" srcOrd="0" destOrd="0" presId="urn:microsoft.com/office/officeart/2005/8/layout/radial1"/>
    <dgm:cxn modelId="{8235B181-4154-4F57-8FCE-83E4650C6FB4}" srcId="{ECF546BE-A0E8-4299-8520-CBC83450474E}" destId="{659A6202-C41F-4B9E-ADF8-0FF2020E9B8B}" srcOrd="5" destOrd="0" parTransId="{E3C41620-DAC5-47B5-A28B-D566C47BC19B}" sibTransId="{5AC57F28-D6B9-415B-AB15-F1A301D00B0D}"/>
    <dgm:cxn modelId="{CD14F2C8-D411-41D2-85CB-CDB9AECDE54F}" type="presOf" srcId="{08C648EC-2172-4AAE-BC71-DAC4F915DB63}" destId="{8B4434B4-4A70-4B2A-A81E-0DCCF50BB20C}" srcOrd="0" destOrd="0" presId="urn:microsoft.com/office/officeart/2005/8/layout/radial1"/>
    <dgm:cxn modelId="{A1DC1B1B-CC3F-42BC-A2AB-9893C80807C9}" type="presOf" srcId="{37EAF989-D2D9-46E4-9E17-7A46A5C07B7A}" destId="{509A7650-723D-4F45-9716-F213FFD7942C}" srcOrd="0" destOrd="0" presId="urn:microsoft.com/office/officeart/2005/8/layout/radial1"/>
    <dgm:cxn modelId="{FBC891DA-8DDE-48CC-B168-EDCC9416A0AA}" type="presOf" srcId="{6D818CAC-BE60-437B-8517-2DC245AA447B}" destId="{2AB149A3-7171-4501-95D9-E6B240DDE054}" srcOrd="0" destOrd="0" presId="urn:microsoft.com/office/officeart/2005/8/layout/radial1"/>
    <dgm:cxn modelId="{309B03C5-5CC7-4094-9073-2CB581A0FEAA}" type="presOf" srcId="{C92543EE-49A8-4A37-8E0B-729B5FA3BFB9}" destId="{66F1DC82-4E6B-493F-B280-A04FCD76A3E5}" srcOrd="0" destOrd="0" presId="urn:microsoft.com/office/officeart/2005/8/layout/radial1"/>
    <dgm:cxn modelId="{C5D04762-62A3-44EB-9D5F-D25B42DF601F}" type="presOf" srcId="{0C328D7B-8752-4449-A31B-1DC0D5F3F7E5}" destId="{6B9BF65C-F35E-4AD0-84F0-568469BE0134}" srcOrd="0" destOrd="0" presId="urn:microsoft.com/office/officeart/2005/8/layout/radial1"/>
    <dgm:cxn modelId="{513FADB1-FC4A-482F-BD70-5E49AD63DF5F}" srcId="{BC9B2518-0D7E-4C55-95A1-6A88E53EB3F1}" destId="{ECF546BE-A0E8-4299-8520-CBC83450474E}" srcOrd="0" destOrd="0" parTransId="{C4CBAC47-D2B4-4CD6-A930-DAC82EC52238}" sibTransId="{6B814310-0ACE-48A2-B26A-EB00CE4BA045}"/>
    <dgm:cxn modelId="{84C135B6-DBB3-4261-B2D9-26EB41B1BED8}" type="presOf" srcId="{AF2D96E9-E125-4DE0-A3B6-06AC33C6CE3E}" destId="{AED09343-3662-4839-B7B3-B3C86B39EBBF}" srcOrd="1" destOrd="0" presId="urn:microsoft.com/office/officeart/2005/8/layout/radial1"/>
    <dgm:cxn modelId="{A6801130-E360-4603-A980-CE04679BF167}" type="presOf" srcId="{150C8896-C90E-4D65-A1E7-E89E63B3CEDB}" destId="{DB1E5247-7F15-43AB-9352-5F8FD0DA87AD}" srcOrd="0" destOrd="0" presId="urn:microsoft.com/office/officeart/2005/8/layout/radial1"/>
    <dgm:cxn modelId="{07191D8F-967F-4B66-8141-9D518D30C252}" type="presOf" srcId="{0F8E8B79-32BB-4D23-89A0-C60A6B082FCD}" destId="{5168A6DB-3CCC-4FC3-A50F-4125972EF14F}" srcOrd="0" destOrd="0" presId="urn:microsoft.com/office/officeart/2005/8/layout/radial1"/>
    <dgm:cxn modelId="{9123100C-CC12-418D-B08F-E0EAF44E7861}" type="presOf" srcId="{F130AF1D-A021-46EA-8788-41944C7426CF}" destId="{FFB52810-7D73-4C63-B29C-F12924BDF020}" srcOrd="0" destOrd="0" presId="urn:microsoft.com/office/officeart/2005/8/layout/radial1"/>
    <dgm:cxn modelId="{FB6BEF9C-D860-43BC-ACE5-A719261B911C}" type="presOf" srcId="{40384DB8-1F2A-478A-A1DF-C5B232301151}" destId="{19AD3016-80EF-40F3-AA55-76913430F698}" srcOrd="1" destOrd="0" presId="urn:microsoft.com/office/officeart/2005/8/layout/radial1"/>
    <dgm:cxn modelId="{A072802F-746F-4D23-A950-C025AE062674}" type="presOf" srcId="{E3C41620-DAC5-47B5-A28B-D566C47BC19B}" destId="{2CCDA196-4697-430B-97BE-B972992BA22D}" srcOrd="0" destOrd="0" presId="urn:microsoft.com/office/officeart/2005/8/layout/radial1"/>
    <dgm:cxn modelId="{C998A588-42C4-4D06-B67D-EACD0E150A16}" type="presOf" srcId="{624BB473-91E6-4D39-8C60-848966D23815}" destId="{393553D8-F86D-43AE-97E1-2FCA1E904AE4}" srcOrd="0" destOrd="0" presId="urn:microsoft.com/office/officeart/2005/8/layout/radial1"/>
    <dgm:cxn modelId="{B08E3053-1104-4839-B3F8-68C3BBFCC008}" type="presParOf" srcId="{6CF4F09B-398F-4F35-80D4-181588BA1C99}" destId="{5FAC9472-02C5-4631-A6C2-777E07BF098D}" srcOrd="0" destOrd="0" presId="urn:microsoft.com/office/officeart/2005/8/layout/radial1"/>
    <dgm:cxn modelId="{6FCA63F0-BD15-4850-AEA7-76DF973A81D6}" type="presParOf" srcId="{6CF4F09B-398F-4F35-80D4-181588BA1C99}" destId="{9AEA1BA0-592A-42AE-8BDE-62E8456F0FC7}" srcOrd="1" destOrd="0" presId="urn:microsoft.com/office/officeart/2005/8/layout/radial1"/>
    <dgm:cxn modelId="{9101C092-A2A0-4460-9C61-675B09ED03D8}" type="presParOf" srcId="{9AEA1BA0-592A-42AE-8BDE-62E8456F0FC7}" destId="{19AD3016-80EF-40F3-AA55-76913430F698}" srcOrd="0" destOrd="0" presId="urn:microsoft.com/office/officeart/2005/8/layout/radial1"/>
    <dgm:cxn modelId="{010063BC-5072-4280-B198-BD984A63DF2A}" type="presParOf" srcId="{6CF4F09B-398F-4F35-80D4-181588BA1C99}" destId="{5168A6DB-3CCC-4FC3-A50F-4125972EF14F}" srcOrd="2" destOrd="0" presId="urn:microsoft.com/office/officeart/2005/8/layout/radial1"/>
    <dgm:cxn modelId="{E6CD00B7-DBFD-446F-9182-4820D6156B07}" type="presParOf" srcId="{6CF4F09B-398F-4F35-80D4-181588BA1C99}" destId="{CC71427F-66DE-4DC8-BDDC-6BD21CFD7B53}" srcOrd="3" destOrd="0" presId="urn:microsoft.com/office/officeart/2005/8/layout/radial1"/>
    <dgm:cxn modelId="{DF3FAE1C-B891-452B-BD15-08AA6FEBE340}" type="presParOf" srcId="{CC71427F-66DE-4DC8-BDDC-6BD21CFD7B53}" destId="{C3534D4D-7520-4D89-B753-942FD773552E}" srcOrd="0" destOrd="0" presId="urn:microsoft.com/office/officeart/2005/8/layout/radial1"/>
    <dgm:cxn modelId="{CE18F4EF-2296-4AAA-9858-5893A55575AA}" type="presParOf" srcId="{6CF4F09B-398F-4F35-80D4-181588BA1C99}" destId="{FFB52810-7D73-4C63-B29C-F12924BDF020}" srcOrd="4" destOrd="0" presId="urn:microsoft.com/office/officeart/2005/8/layout/radial1"/>
    <dgm:cxn modelId="{8ADBD3F2-DDF4-440E-B553-693C90B69F4D}" type="presParOf" srcId="{6CF4F09B-398F-4F35-80D4-181588BA1C99}" destId="{84F8E95A-B83A-49CE-86C2-AE5F3836C0BB}" srcOrd="5" destOrd="0" presId="urn:microsoft.com/office/officeart/2005/8/layout/radial1"/>
    <dgm:cxn modelId="{E44CB6DA-FEF2-4F43-8820-88252E85DEA3}" type="presParOf" srcId="{84F8E95A-B83A-49CE-86C2-AE5F3836C0BB}" destId="{AED09343-3662-4839-B7B3-B3C86B39EBBF}" srcOrd="0" destOrd="0" presId="urn:microsoft.com/office/officeart/2005/8/layout/radial1"/>
    <dgm:cxn modelId="{BD2A4BF8-4CE6-4A2B-8D29-32F0E412D76E}" type="presParOf" srcId="{6CF4F09B-398F-4F35-80D4-181588BA1C99}" destId="{DB1E5247-7F15-43AB-9352-5F8FD0DA87AD}" srcOrd="6" destOrd="0" presId="urn:microsoft.com/office/officeart/2005/8/layout/radial1"/>
    <dgm:cxn modelId="{E7B4B4D7-19EF-48AB-B874-CAB723B50DD1}" type="presParOf" srcId="{6CF4F09B-398F-4F35-80D4-181588BA1C99}" destId="{2AB149A3-7171-4501-95D9-E6B240DDE054}" srcOrd="7" destOrd="0" presId="urn:microsoft.com/office/officeart/2005/8/layout/radial1"/>
    <dgm:cxn modelId="{FFFC3FBB-F84B-421A-86B3-2B9D65F55C79}" type="presParOf" srcId="{2AB149A3-7171-4501-95D9-E6B240DDE054}" destId="{5B5A900E-0B12-4508-AAC8-597B914E7DBD}" srcOrd="0" destOrd="0" presId="urn:microsoft.com/office/officeart/2005/8/layout/radial1"/>
    <dgm:cxn modelId="{9D8012A9-7A8B-4B63-9347-0A929D475F64}" type="presParOf" srcId="{6CF4F09B-398F-4F35-80D4-181588BA1C99}" destId="{66F1DC82-4E6B-493F-B280-A04FCD76A3E5}" srcOrd="8" destOrd="0" presId="urn:microsoft.com/office/officeart/2005/8/layout/radial1"/>
    <dgm:cxn modelId="{29CBFD6C-1B3C-423C-903B-DCE728CC9A1C}" type="presParOf" srcId="{6CF4F09B-398F-4F35-80D4-181588BA1C99}" destId="{8B4434B4-4A70-4B2A-A81E-0DCCF50BB20C}" srcOrd="9" destOrd="0" presId="urn:microsoft.com/office/officeart/2005/8/layout/radial1"/>
    <dgm:cxn modelId="{827BDA78-DE4C-4974-812C-28A76CC67356}" type="presParOf" srcId="{8B4434B4-4A70-4B2A-A81E-0DCCF50BB20C}" destId="{568A7627-854C-4510-851F-86848E7271F2}" srcOrd="0" destOrd="0" presId="urn:microsoft.com/office/officeart/2005/8/layout/radial1"/>
    <dgm:cxn modelId="{4CCCC9B3-8BD1-4749-BE68-8EA350FABCA9}" type="presParOf" srcId="{6CF4F09B-398F-4F35-80D4-181588BA1C99}" destId="{393553D8-F86D-43AE-97E1-2FCA1E904AE4}" srcOrd="10" destOrd="0" presId="urn:microsoft.com/office/officeart/2005/8/layout/radial1"/>
    <dgm:cxn modelId="{888EAF9F-A3BE-4698-8310-6DA7E75B3ADD}" type="presParOf" srcId="{6CF4F09B-398F-4F35-80D4-181588BA1C99}" destId="{2CCDA196-4697-430B-97BE-B972992BA22D}" srcOrd="11" destOrd="0" presId="urn:microsoft.com/office/officeart/2005/8/layout/radial1"/>
    <dgm:cxn modelId="{D3AA49A7-85FA-4A4B-ADDC-A298AB613BB1}" type="presParOf" srcId="{2CCDA196-4697-430B-97BE-B972992BA22D}" destId="{59F9D4A1-64A9-4ACC-B371-54B94C9976D9}" srcOrd="0" destOrd="0" presId="urn:microsoft.com/office/officeart/2005/8/layout/radial1"/>
    <dgm:cxn modelId="{04328169-1F09-445A-9CC1-F4A813D391AE}" type="presParOf" srcId="{6CF4F09B-398F-4F35-80D4-181588BA1C99}" destId="{CCCD97C7-D1DB-4530-8E67-1F95152AFCE5}" srcOrd="12" destOrd="0" presId="urn:microsoft.com/office/officeart/2005/8/layout/radial1"/>
    <dgm:cxn modelId="{12808CE2-DE30-417A-AA2A-DAD74484DE48}" type="presParOf" srcId="{6CF4F09B-398F-4F35-80D4-181588BA1C99}" destId="{509A7650-723D-4F45-9716-F213FFD7942C}" srcOrd="13" destOrd="0" presId="urn:microsoft.com/office/officeart/2005/8/layout/radial1"/>
    <dgm:cxn modelId="{BFCE1097-9FDD-4F49-BF6C-8BBA43B51FFC}" type="presParOf" srcId="{509A7650-723D-4F45-9716-F213FFD7942C}" destId="{8EAFC2B7-176F-437D-BA79-750E47334E91}" srcOrd="0" destOrd="0" presId="urn:microsoft.com/office/officeart/2005/8/layout/radial1"/>
    <dgm:cxn modelId="{1F20783C-DCBD-4D8C-B33A-39D739FB6573}" type="presParOf" srcId="{6CF4F09B-398F-4F35-80D4-181588BA1C99}" destId="{6B9BF65C-F35E-4AD0-84F0-568469BE013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AC9472-02C5-4631-A6C2-777E07BF098D}">
      <dsp:nvSpPr>
        <dsp:cNvPr id="0" name=""/>
        <dsp:cNvSpPr/>
      </dsp:nvSpPr>
      <dsp:spPr>
        <a:xfrm>
          <a:off x="3575189" y="2692223"/>
          <a:ext cx="2717105" cy="1774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effectLst/>
              <a:latin typeface="Arial" charset="0"/>
            </a:rPr>
            <a:t>Классный руководитель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2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575189" y="2692223"/>
        <a:ext cx="2717105" cy="1774656"/>
      </dsp:txXfrm>
    </dsp:sp>
    <dsp:sp modelId="{9AEA1BA0-592A-42AE-8BDE-62E8456F0FC7}">
      <dsp:nvSpPr>
        <dsp:cNvPr id="0" name=""/>
        <dsp:cNvSpPr/>
      </dsp:nvSpPr>
      <dsp:spPr>
        <a:xfrm rot="16104739">
          <a:off x="4652459" y="2426015"/>
          <a:ext cx="499544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499544" y="166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04739">
        <a:off x="4889742" y="2430204"/>
        <a:ext cx="24977" cy="24977"/>
      </dsp:txXfrm>
    </dsp:sp>
    <dsp:sp modelId="{5168A6DB-3CCC-4FC3-A50F-4125972EF14F}">
      <dsp:nvSpPr>
        <dsp:cNvPr id="0" name=""/>
        <dsp:cNvSpPr/>
      </dsp:nvSpPr>
      <dsp:spPr>
        <a:xfrm>
          <a:off x="3824494" y="1264728"/>
          <a:ext cx="2115904" cy="9283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" charset="0"/>
            </a:rPr>
            <a:t>Администрация школы</a:t>
          </a:r>
        </a:p>
      </dsp:txBody>
      <dsp:txXfrm>
        <a:off x="3824494" y="1264728"/>
        <a:ext cx="2115904" cy="928322"/>
      </dsp:txXfrm>
    </dsp:sp>
    <dsp:sp modelId="{CC71427F-66DE-4DC8-BDDC-6BD21CFD7B53}">
      <dsp:nvSpPr>
        <dsp:cNvPr id="0" name=""/>
        <dsp:cNvSpPr/>
      </dsp:nvSpPr>
      <dsp:spPr>
        <a:xfrm rot="20042167">
          <a:off x="5986713" y="2875519"/>
          <a:ext cx="717148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717148" y="166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042167">
        <a:off x="6327358" y="2874267"/>
        <a:ext cx="35857" cy="35857"/>
      </dsp:txXfrm>
    </dsp:sp>
    <dsp:sp modelId="{FFB52810-7D73-4C63-B29C-F12924BDF020}">
      <dsp:nvSpPr>
        <dsp:cNvPr id="0" name=""/>
        <dsp:cNvSpPr/>
      </dsp:nvSpPr>
      <dsp:spPr>
        <a:xfrm>
          <a:off x="6484334" y="1906655"/>
          <a:ext cx="1674813" cy="102010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" charset="0"/>
            </a:rPr>
            <a:t>Учащиеся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6484334" y="1906655"/>
        <a:ext cx="1674813" cy="1020107"/>
      </dsp:txXfrm>
    </dsp:sp>
    <dsp:sp modelId="{84F8E95A-B83A-49CE-86C2-AE5F3836C0BB}">
      <dsp:nvSpPr>
        <dsp:cNvPr id="0" name=""/>
        <dsp:cNvSpPr/>
      </dsp:nvSpPr>
      <dsp:spPr>
        <a:xfrm rot="342418">
          <a:off x="6275403" y="3722392"/>
          <a:ext cx="509076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509076" y="166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42418">
        <a:off x="6517215" y="3726343"/>
        <a:ext cx="25453" cy="25453"/>
      </dsp:txXfrm>
    </dsp:sp>
    <dsp:sp modelId="{DB1E5247-7F15-43AB-9352-5F8FD0DA87AD}">
      <dsp:nvSpPr>
        <dsp:cNvPr id="0" name=""/>
        <dsp:cNvSpPr/>
      </dsp:nvSpPr>
      <dsp:spPr>
        <a:xfrm>
          <a:off x="6759390" y="3465865"/>
          <a:ext cx="1811001" cy="7732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" charset="0"/>
            </a:rPr>
            <a:t>Школьная библиотека</a:t>
          </a:r>
        </a:p>
      </dsp:txBody>
      <dsp:txXfrm>
        <a:off x="6759390" y="3465865"/>
        <a:ext cx="1811001" cy="773253"/>
      </dsp:txXfrm>
    </dsp:sp>
    <dsp:sp modelId="{2AB149A3-7171-4501-95D9-E6B240DDE054}">
      <dsp:nvSpPr>
        <dsp:cNvPr id="0" name=""/>
        <dsp:cNvSpPr/>
      </dsp:nvSpPr>
      <dsp:spPr>
        <a:xfrm rot="2924975">
          <a:off x="5492758" y="4589366"/>
          <a:ext cx="682411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682411" y="166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924975">
        <a:off x="5816904" y="4588983"/>
        <a:ext cx="34120" cy="34120"/>
      </dsp:txXfrm>
    </dsp:sp>
    <dsp:sp modelId="{66F1DC82-4E6B-493F-B280-A04FCD76A3E5}">
      <dsp:nvSpPr>
        <dsp:cNvPr id="0" name=""/>
        <dsp:cNvSpPr/>
      </dsp:nvSpPr>
      <dsp:spPr>
        <a:xfrm>
          <a:off x="5383638" y="4841521"/>
          <a:ext cx="1998049" cy="7803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" charset="0"/>
            </a:rPr>
            <a:t>Завуч по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" charset="0"/>
            </a:rPr>
            <a:t>УВР</a:t>
          </a:r>
        </a:p>
      </dsp:txBody>
      <dsp:txXfrm>
        <a:off x="5383638" y="4841521"/>
        <a:ext cx="1998049" cy="780369"/>
      </dsp:txXfrm>
    </dsp:sp>
    <dsp:sp modelId="{8B4434B4-4A70-4B2A-A81E-0DCCF50BB20C}">
      <dsp:nvSpPr>
        <dsp:cNvPr id="0" name=""/>
        <dsp:cNvSpPr/>
      </dsp:nvSpPr>
      <dsp:spPr>
        <a:xfrm rot="7675900">
          <a:off x="3721937" y="4644532"/>
          <a:ext cx="737593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737593" y="166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675900">
        <a:off x="4072294" y="4642769"/>
        <a:ext cx="36879" cy="36879"/>
      </dsp:txXfrm>
    </dsp:sp>
    <dsp:sp modelId="{393553D8-F86D-43AE-97E1-2FCA1E904AE4}">
      <dsp:nvSpPr>
        <dsp:cNvPr id="0" name=""/>
        <dsp:cNvSpPr/>
      </dsp:nvSpPr>
      <dsp:spPr>
        <a:xfrm>
          <a:off x="2632392" y="4933236"/>
          <a:ext cx="1884471" cy="7803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" charset="0"/>
            </a:rPr>
            <a:t>Учителя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" charset="0"/>
            </a:rPr>
            <a:t>предметники</a:t>
          </a:r>
        </a:p>
      </dsp:txBody>
      <dsp:txXfrm>
        <a:off x="2632392" y="4933236"/>
        <a:ext cx="1884471" cy="780369"/>
      </dsp:txXfrm>
    </dsp:sp>
    <dsp:sp modelId="{2CCDA196-4697-430B-97BE-B972992BA22D}">
      <dsp:nvSpPr>
        <dsp:cNvPr id="0" name=""/>
        <dsp:cNvSpPr/>
      </dsp:nvSpPr>
      <dsp:spPr>
        <a:xfrm rot="10383642">
          <a:off x="3175138" y="3751074"/>
          <a:ext cx="424596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424596" y="166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383642">
        <a:off x="3376821" y="3757136"/>
        <a:ext cx="21229" cy="21229"/>
      </dsp:txXfrm>
    </dsp:sp>
    <dsp:sp modelId="{CCCD97C7-D1DB-4530-8E67-1F95152AFCE5}">
      <dsp:nvSpPr>
        <dsp:cNvPr id="0" name=""/>
        <dsp:cNvSpPr/>
      </dsp:nvSpPr>
      <dsp:spPr>
        <a:xfrm>
          <a:off x="1073146" y="3557609"/>
          <a:ext cx="2169996" cy="71951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" charset="0"/>
            </a:rPr>
            <a:t>Социальный педагог</a:t>
          </a:r>
        </a:p>
      </dsp:txBody>
      <dsp:txXfrm>
        <a:off x="1073146" y="3557609"/>
        <a:ext cx="2169996" cy="719516"/>
      </dsp:txXfrm>
    </dsp:sp>
    <dsp:sp modelId="{509A7650-723D-4F45-9716-F213FFD7942C}">
      <dsp:nvSpPr>
        <dsp:cNvPr id="0" name=""/>
        <dsp:cNvSpPr/>
      </dsp:nvSpPr>
      <dsp:spPr>
        <a:xfrm rot="12267165">
          <a:off x="3201858" y="2922190"/>
          <a:ext cx="645905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645905" y="166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267165">
        <a:off x="3508663" y="2922720"/>
        <a:ext cx="32295" cy="32295"/>
      </dsp:txXfrm>
    </dsp:sp>
    <dsp:sp modelId="{6B9BF65C-F35E-4AD0-84F0-568469BE0134}">
      <dsp:nvSpPr>
        <dsp:cNvPr id="0" name=""/>
        <dsp:cNvSpPr/>
      </dsp:nvSpPr>
      <dsp:spPr>
        <a:xfrm>
          <a:off x="1531773" y="2090184"/>
          <a:ext cx="2048219" cy="8161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" charset="0"/>
            </a:rPr>
            <a:t>Школьный психолог</a:t>
          </a:r>
        </a:p>
      </dsp:txBody>
      <dsp:txXfrm>
        <a:off x="1531773" y="2090184"/>
        <a:ext cx="2048219" cy="816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1BBBF-E956-42D3-8664-B0986863062E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44C54-3047-4499-B365-C199EDA88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44C54-3047-4499-B365-C199EDA889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DE92D-F068-45C9-962A-A49397218DC5}" type="slidenum">
              <a:rPr lang="ru-RU"/>
              <a:pPr/>
              <a:t>2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7050-D5E3-4787-8B78-25B109E7B8E0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F8DC-9871-4722-9953-53376F6E7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952BE-191F-4C12-AD20-DC4E6547AD5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914C-8FD9-4A31-98D3-AFBCB7CD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4645750" cy="4513704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Калашникова Ирина Юрьевна</a:t>
            </a:r>
            <a:b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</a:br>
            <a: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/>
            </a:r>
            <a:b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</a:br>
            <a: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учитель изобразительного искусства </a:t>
            </a:r>
            <a:b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</a:br>
            <a: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высшей </a:t>
            </a:r>
            <a: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  <a:cs typeface="Arial" charset="0"/>
              </a:rPr>
              <a:t>квалификационной категории</a:t>
            </a:r>
            <a:b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  <a:cs typeface="Arial" charset="0"/>
              </a:rPr>
            </a:br>
            <a:r>
              <a:rPr lang="ru-RU" sz="22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  <a:cs typeface="Arial" charset="0"/>
              </a:rPr>
              <a:t>Новоульяновской</a:t>
            </a:r>
            <a: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  <a:cs typeface="Arial" charset="0"/>
              </a:rPr>
              <a:t> средней общеобразовательной школы №1</a:t>
            </a:r>
            <a:r>
              <a:rPr lang="en-US" sz="44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/>
            </a:r>
            <a:br>
              <a:rPr lang="en-US" sz="4400" b="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</a:br>
            <a:endParaRPr lang="ru-RU" b="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6" name="Picture 2" descr="H:\Фото\фото\Архив Ирина\ИРА\P1140721.JPG"/>
          <p:cNvPicPr>
            <a:picLocks noChangeAspect="1" noChangeArrowheads="1"/>
          </p:cNvPicPr>
          <p:nvPr/>
        </p:nvPicPr>
        <p:blipFill>
          <a:blip r:embed="rId3" cstate="print"/>
          <a:srcRect l="15805" t="8661" r="23569"/>
          <a:stretch>
            <a:fillRect/>
          </a:stretch>
        </p:blipFill>
        <p:spPr bwMode="auto">
          <a:xfrm>
            <a:off x="5148064" y="1484784"/>
            <a:ext cx="3276815" cy="3702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3573016"/>
            <a:ext cx="4501008" cy="25202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dventure" pitchFamily="2" charset="0"/>
              </a:rPr>
              <a:t>Педагогический стаж: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dventure" pitchFamily="2" charset="0"/>
              </a:rPr>
              <a:t> 26 года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dventure" pitchFamily="2" charset="0"/>
              </a:rPr>
              <a:t>Аттестация: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dventure" pitchFamily="2" charset="0"/>
              </a:rPr>
              <a:t>2013 г. –высшая категория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dventure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dventure" pitchFamily="2" charset="0"/>
              </a:rPr>
              <a:t>С 2000 года являюсь руководителем муниципального МО учителей эстетического направления</a:t>
            </a:r>
            <a:endParaRPr lang="ru-RU" i="1" dirty="0">
              <a:solidFill>
                <a:schemeClr val="bg1"/>
              </a:solidFill>
              <a:latin typeface="Adventure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9036495" cy="639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8"/>
                <a:gridCol w="504056"/>
                <a:gridCol w="1263505"/>
                <a:gridCol w="1344272"/>
                <a:gridCol w="3360680"/>
                <a:gridCol w="2240454"/>
              </a:tblGrid>
              <a:tr h="3284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поощрения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Заслуги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выдано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3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добросовестный труд и успехи в обучении и воспитании подрастающего поколения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Заведущая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РОО Ульяновского района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Л.Н.Минтюгова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3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Почётная грамота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№300-л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успехи в обучении и воспитании учащихся и в связи с Днём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Главного управления В.Н.Миронов</a:t>
                      </a:r>
                    </a:p>
                  </a:txBody>
                  <a:tcPr/>
                </a:tc>
              </a:tr>
              <a:tr h="7487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Благодарность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 место – приз Музыкальный центр)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творческое вдохновение, темой которого послужил Юбилей Кондитерской фабрики «Волжанка»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Генеральный директор ОАО «Кондитерская фабрика «Волжанка» А.Г.Михайлов</a:t>
                      </a:r>
                    </a:p>
                  </a:txBody>
                  <a:tcPr/>
                </a:tc>
              </a:tr>
              <a:tr h="5823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Почётная грамота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№392-л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активное участие в выставке художественного творчества «За гранью педагогического мастерства»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Главного управления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А.Р.Корнилин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7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успешное воспитание у учащихся чувства гражданственности и патриотизма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отдела образования администрации МО «Город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Новоульяновск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С.В.Цапаев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15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активное участие в конкурсе плакатов и рисунков «Я люблю свою Россию»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Глава МО «Город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Новоульяновск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Ю.И.Горшков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И.о.Главы администрации МО «Город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Новоульяновск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В.Г.Фартуков</a:t>
                      </a:r>
                    </a:p>
                  </a:txBody>
                  <a:tcPr/>
                </a:tc>
              </a:tr>
              <a:tr h="4991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Диплом (руководитель)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 2 место в областном финале 6 Всероссийской акции «Я – гражданин России» проект «Родному краю желаю»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Директор Департамента образования Ульяновской области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А.Р.Корнилин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8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Почётная грамота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 подготовку учащихся к городским и областным конкурсам рисунков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Глава МО «Город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Новоульяновск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 Ю.И.Горшков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Глава администрации МО «Город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Новоульяновск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 М.К.Володарский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107505" y="188640"/>
          <a:ext cx="9036495" cy="648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8"/>
                <a:gridCol w="504056"/>
                <a:gridCol w="1263505"/>
                <a:gridCol w="1344272"/>
                <a:gridCol w="3360680"/>
                <a:gridCol w="2240454"/>
              </a:tblGrid>
              <a:tr h="3239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поощрения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Заслуги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выдано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Школь-ный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Благодарность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высокие результаты в работе по эстетическому воспитанию школьников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Директор МО Новоульяновская СОШ № 1 В.Г.Садова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Грамота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(руководитель)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3 место в муниципальной экологической акции «Живи родник»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И.о.Начальника Отдела образования администрации МО «Город Новоульяновск» В.Г,Садова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Почётная грамота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(руководитель)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активное участие в областной экологической операции «Живи родник»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Директор ОГОУ ДОД Экоцентр Н.В.Благовещен-ская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(руководитель)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активное участие в областном конкурсе «Экология и душа»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Директор ОГОУ ДОД Экоцентр Н.В.Благовещен-ская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1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Грамота ГОУ ДОД 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центр детско-юношеского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туризма и экскурсий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хорошую подготовку участников областного конкурса на лучшее знание государственной символики РФ и Ульяновской области «Овеянные славой флаг наш и герб»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Директор ОЦДЮТиЭ Н.А.Аредакова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г.Ульяновск 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6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Грамота ГОУ ДОД 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центр детско-юношеского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туризма и экскурсий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хорошую подготовку участников областного конкурса детского рисунка «Кем быть?», посвященному Году молодёжи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Директор ОЦДЮТиЭ Н.А.Аредакова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г.Ульяновск 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3 место в муниципальном этапе областного Фестиваля самодеятельного народного творчества работников образования, посвященному Году учителя.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Номинация «Народные умельцы»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И.о. Начальника отдела образования МО «Город Новоульяновск» Л.В.Гаврилина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многолётнюю активную работу в общественной жизни школы, помощь в решении сложных задач в деле воспитания подрастающего поколения нашего города.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И.о.Начальника отдела образования МО «Город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Новоульяновск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» Л.В.Гаврилина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107505" y="188640"/>
          <a:ext cx="9036495" cy="6625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8"/>
                <a:gridCol w="504056"/>
                <a:gridCol w="1263505"/>
                <a:gridCol w="1344272"/>
                <a:gridCol w="3360680"/>
                <a:gridCol w="2240454"/>
              </a:tblGrid>
              <a:tr h="3239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поощрения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Заслуги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выдано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Семья Калашниковых за победу в муниципальном конкурсе «Генеалогическое древо»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Начальник УМТиСР Ульяновской области по г.Новоульяновску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Похвальный лист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талант, свет, тепло и обаяние, духовность и воспитание чувства прекрасного на уроках и во внеурочной деятельности, трудолюбие.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Директор МО Новоульяновской СОШ №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Т.А.Марьина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2 место в школьном конкурсе «Учитель года – 2011»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Директор МО Новоульяновской СОШ №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Т.А.Марьина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1 место в муниципальном конкурсе «Учитель года – 2011»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Начальник отдела образования администрации МО «Город Новоульяновск» Т.П.Евдокимова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1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Диплом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участие в 4 областном Рождественском фестивале «Возродим Русь святую».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Номинация «Методическая разработка по духовно-нравственному воспитанию»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Настоятель Арских храмов отец Алексей (Кормишин)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6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подготовку лауреата конкурса Рябушкиной  Анастасии в номинации «Рисунок и живопись»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(11-13 лет)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Председатель международного оргкомитета фестиваля детского творчества «Звёзды нового века» Филатова М.Ю.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2011г.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239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Благодарственное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814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   письмо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  высокое качество знаний и подготовку учащихся в соответствии с государственными стандартами, участие и высокие достижения воспитанников в Областном Рождественском фестивале «Возродим Русь святую», верность своей профессии, преданность школе и любовь к детям.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Начальник отдела образования МО «Город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Новоульяновск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» С.Ю. Новикова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Победителя областного конкурса «Самый спортивный класс – 6»А»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Министр образования области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Е.В.Уба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107506" y="260648"/>
          <a:ext cx="9036494" cy="626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45"/>
                <a:gridCol w="479742"/>
                <a:gridCol w="1512168"/>
                <a:gridCol w="1324707"/>
                <a:gridCol w="3244519"/>
                <a:gridCol w="2163013"/>
              </a:tblGrid>
              <a:tr h="3239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поощрения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Заслуги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выдано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 открытие юных талантов и подготовку к областным и муниципальным конкурсам, значительный вклад в развитие системы образования МО «Город Новоульяновск».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Глава администрации МО «Город Новоульяновск» И.Г.Житлова.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    за активное участие в муниципальном фотоконкурсе «Защитники Отечества».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Директор МО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Новоульяновской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СОШ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№1 Т.А.Марьина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Интернет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 создании в социальной сети работников образования свой персональный сайт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Администратор социальной сети Кадыков С.Ю.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Интернет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 размещении в социальной сети работников образования своего электронного портфолио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Администратор социальной сети Кадыков С.Ю.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Интернет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публикации в социальной сети работников образования творческой работы «Оформление школьного фасада к новому 2012 году»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Администратор социальной сети Кадыков С.Ю.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Всерос-сийский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Благодарность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 активное участие учителя и учащихся школы во Всероссийских детских конкурсах: к 200-летию победы России в Отечественной войне 1812 года – конкурс экслибриса.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Председатель международного союза общественных организаций книголюбов (МСК)   Шустрова Л.В.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Благодарственное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письмо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 высокий профессионализм, добросовестный труд, творческий подход к работе, особые успехи в изучении и применении компьютерных технологий, создание сайта учителя в сети ИНТЕРНЕТ.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Директор МО Новоульяновской СОШ №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Т.А.Марьина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 подготовку лауреата международного конкурса Репко Юлии в номинации «Рисунок и живопись (11-13 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Председатель международного оргкомитета фестиваля детского творчества «Звёзды нового века» Филатова М.Ю.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2012г.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 подготовку лауреата международного конкурса Щербаковой Юлии в номинации «Рисунок и живопись (11-13 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Председатель международного оргкомитета фестиваля детского творчества «Звёзды нового века» Филатова М.Ю.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107505" y="217699"/>
          <a:ext cx="9036495" cy="659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10"/>
                <a:gridCol w="603064"/>
                <a:gridCol w="1255264"/>
                <a:gridCol w="1649390"/>
                <a:gridCol w="3136120"/>
                <a:gridCol w="2090747"/>
              </a:tblGrid>
              <a:tr h="3239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поощрения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Заслуги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выдано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 высокое профессиональное мастерство и значимый вклад в развитие системы образования муниципального образования «Город Новоульяновск».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Глава МО «Город Новоульяновск» М.К.Володарский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Благодарность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ctr"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высокий профессионализм, добросовестный труд, творческий подход в работе с одарёнными детьми, за подготовку призёров и победителей региональных и муниципальных конкурсов и мероприятий.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Директор МО Новоульяновской СОШ №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Т.А.Марьина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организацию и проведение Единого государственного экзамена в 2012 году, добросовестный труд, профессиональное и образцовое выполнение возложенных обязанностей.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Начальник отдела образования МО «Город Новоульяновск» С.Ю. Новикова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954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 внедрение прогрессивных технологий, высокие результаты в работе с одарёнными детьми.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9855" indent="-901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Глава МО «Город Новоульяновск» Г.П.Деникаев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 активное участие в региональном этапе 8 Международного конкурса детского творчества «Красота Божьего мира» и поощрительное место воспитанниц Петрухиной Натальи и Дырночкиной Дарьи.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98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Председатель ЕОРОиК иерей Даниил Гасников.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4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767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Благодарность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активное участие в региональном этапе 8 Международного конкурса детского творчества «Красота Божьего мира».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Председатель ЕОРОиК иерей Даниил Гасников.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19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Благодарственное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219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письмо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высокий профессионализм, добросовестный труд, творческий подход к работе, стабильность и надёжность, любовь к детям и своёй работе, личный вклад в оформление помещений школы к праздничным мероприятиям.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Директор МО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Новоульяновской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СОШ №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Т.А.Марьина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28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Благодарственное                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письмо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качественную подготовку победителей и призёров муниципального этапа Всероссийской олимпиады школьников.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Глава МО «Город Новоульяновск» Г.П.Деникаев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           Грамота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1 место в номинации «социальная реклама» - «Семейные ценности» муниципального этапа Регионального Фестиваля «У истоков творчества»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Секретарь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Новоульяновского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отделения Партии «Единая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Г.П.Деникаев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9036495" cy="646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8"/>
                <a:gridCol w="504056"/>
                <a:gridCol w="1263505"/>
                <a:gridCol w="1344272"/>
                <a:gridCol w="3360680"/>
                <a:gridCol w="2240454"/>
              </a:tblGrid>
              <a:tr h="3284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поощрения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Заслуги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выдано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за 1 место в региональном этапе третьего Открытого Всероссийского конкурса культурологических, образовательных, социально-просетительских, информационно-медийных проектов «Семья – основа государства». Номинация: «Культурологическое направление».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Министр образования Ульяновской области Е.В.Уба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Сертификат         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участника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участие в региональном этапе третьего Открытого Всероссийского конкурса культурологических, образовательных,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социально-просетительских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информационно-медийных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проектов «Семья – основа государства». Номинация: «Культурологическое направление».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Директор ГБОУ ДОД ОДЭЦ Н.Б.Благовещенс-кая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Благодарственное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письмо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творческое отношение к труду, высокий уровень знаний, умений и навыков обучающихся, большой вклад в дело воспитания молодого поколения.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Глава МО «Город Новоульяновск» Г.П.Деникаев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4574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Благодарственное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письмо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успешное освоение и использование в работе компьютерных технологий, участие в Международной выставке-ярмарке инновационных педагогических проектов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, успешное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участие во Всероссийских и региональных конкурсах, ответственное отношение к порученному делу, высокий профессионализм в работе, исполнительность, человечность.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Директор МО Новоульяновской СОШ №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68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Т.А.Марьина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Межрегиональный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Диплом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подготовку победителей в Межрегиональных творческих конкурсах в рамках 5 Арских чтений Номинация «Изобразительное творчество»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Настоятель Арских храмов отец Алексей (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Кормишин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Межрегиональный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Диплом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 подготовку победителей в Межрегиональном  творческом конкурсе «Пасха радость нам несёт»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Настоятель Арских храмов отец Алексей (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Кормишин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Благодарственное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письмо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организацию и проведение семинара учителей технологии и области искусств по теме «РАЗВИТИЕ ТВОРЧЕСКИХ КОМПЕТЕНТНОСТЕЙ УЧАЩИХСЯ В УРОЧНОЙ И ВНЕУРОЧНОЙ ДЕЯТЕЛЬНОСТИ»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Начальник МУ «Отдел образования Администрации МО «Город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Новоульяновск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Рогонова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Е.В.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0" y="260648"/>
          <a:ext cx="9036494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504056"/>
                <a:gridCol w="1404663"/>
                <a:gridCol w="1115617"/>
                <a:gridCol w="2664296"/>
                <a:gridCol w="2952326"/>
              </a:tblGrid>
              <a:tr h="53799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поощрения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Заслуги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выдано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Почётная грамота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Министерства образования и науки Российской Федерации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Приказ от 05.07.2013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№584)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к-н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За значительные успехи в организации и совершенствовании учебного и воспитательного процессов, формирование интеллектуального, культурного и нравственного развития личности, большой личный вклад в практическую подготовку учащихся и воспитанников.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Заместитель Министра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М.А.Камболов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6" name="Picture 2" descr="F:\Грамота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239">
            <a:off x="5395237" y="2232621"/>
            <a:ext cx="2960956" cy="4181085"/>
          </a:xfrm>
          <a:prstGeom prst="rect">
            <a:avLst/>
          </a:prstGeom>
          <a:noFill/>
        </p:spPr>
      </p:pic>
      <p:pic>
        <p:nvPicPr>
          <p:cNvPr id="6147" name="Picture 3" descr="F:\Грамота1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09332">
            <a:off x="1029119" y="2237778"/>
            <a:ext cx="2955650" cy="418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12" descr="Крупная сетка"/>
          <p:cNvSpPr>
            <a:spLocks noChangeArrowheads="1"/>
          </p:cNvSpPr>
          <p:nvPr/>
        </p:nvSpPr>
        <p:spPr bwMode="auto">
          <a:xfrm>
            <a:off x="571472" y="785794"/>
            <a:ext cx="8356628" cy="5856306"/>
          </a:xfrm>
          <a:prstGeom prst="rect">
            <a:avLst/>
          </a:prstGeom>
          <a:pattFill prst="lgGrid">
            <a:fgClr>
              <a:schemeClr val="bg1">
                <a:alpha val="59000"/>
              </a:schemeClr>
            </a:fgClr>
            <a:bgClr>
              <a:schemeClr val="bg1">
                <a:alpha val="59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8027987" cy="10795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Adventure" pitchFamily="2" charset="0"/>
              </a:rPr>
              <a:t>Моя педагогическая </a:t>
            </a:r>
            <a:r>
              <a:rPr lang="ru-RU" sz="4000" b="1" dirty="0">
                <a:solidFill>
                  <a:schemeClr val="bg1"/>
                </a:solidFill>
                <a:latin typeface="Adventure" pitchFamily="2" charset="0"/>
              </a:rPr>
              <a:t>позиция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08050"/>
            <a:ext cx="8137525" cy="5400675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Adventure" pitchFamily="2" charset="0"/>
              </a:rPr>
              <a:t>Кредо: «Основа всякой мудрости есть терпение» Платон </a:t>
            </a:r>
          </a:p>
          <a:p>
            <a:pPr>
              <a:lnSpc>
                <a:spcPct val="90000"/>
              </a:lnSpc>
            </a:pPr>
            <a:endParaRPr lang="ru-RU" sz="2800" b="1" dirty="0"/>
          </a:p>
          <a:p>
            <a:pPr>
              <a:lnSpc>
                <a:spcPct val="90000"/>
              </a:lnSpc>
              <a:buNone/>
            </a:pPr>
            <a:endParaRPr lang="ru-RU" sz="2800" b="1" dirty="0"/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Adventure" pitchFamily="2" charset="0"/>
              </a:rPr>
              <a:t>Цель: успешность ребенка и его благополучие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6516688" y="4724400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 flipH="1">
            <a:off x="2843808" y="1412776"/>
            <a:ext cx="3090867" cy="71438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ребенок уникален –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личность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flipH="1">
            <a:off x="6228184" y="2132856"/>
            <a:ext cx="2357454" cy="857256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Быть терпеливой,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выдержанной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flipH="1">
            <a:off x="3419872" y="2420888"/>
            <a:ext cx="2338387" cy="135732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Протяни руку </a:t>
            </a:r>
          </a:p>
          <a:p>
            <a:pPr algn="ctr" eaLnBrk="0" hangingPunct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помощи, ученик </a:t>
            </a:r>
          </a:p>
          <a:p>
            <a:pPr algn="ctr" eaLnBrk="0" hangingPunct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учитель должны </a:t>
            </a:r>
          </a:p>
          <a:p>
            <a:pPr algn="ctr" eaLnBrk="0" hangingPunct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действовать вместе</a:t>
            </a:r>
            <a:endParaRPr lang="en-US" sz="2000" i="1" dirty="0">
              <a:solidFill>
                <a:srgbClr val="B08200"/>
              </a:solidFill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 flipH="1">
            <a:off x="5004047" y="4077072"/>
            <a:ext cx="3643339" cy="936104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Создать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ситуацию успеха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 flipH="1">
            <a:off x="611560" y="2204864"/>
            <a:ext cx="2214578" cy="857256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Доверять ребенку,</a:t>
            </a:r>
          </a:p>
          <a:p>
            <a:pPr eaLnBrk="0" hangingPunct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 это чувствует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827584" y="4077072"/>
            <a:ext cx="3500462" cy="100013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– это человек растущий,</a:t>
            </a:r>
          </a:p>
          <a:p>
            <a:pPr algn="ctr" eaLnBrk="0" hangingPunct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развивающийся – именно учитель</a:t>
            </a:r>
          </a:p>
          <a:p>
            <a:pPr algn="ctr" eaLnBrk="0" hangingPunct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открывает ему дверь в мир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8" name="Rectangle 22" descr="Крупная сетка"/>
          <p:cNvSpPr>
            <a:spLocks noChangeArrowheads="1"/>
          </p:cNvSpPr>
          <p:nvPr/>
        </p:nvSpPr>
        <p:spPr bwMode="auto">
          <a:xfrm>
            <a:off x="714347" y="857232"/>
            <a:ext cx="8178827" cy="5784868"/>
          </a:xfrm>
          <a:prstGeom prst="rect">
            <a:avLst/>
          </a:prstGeom>
          <a:pattFill prst="lgGrid">
            <a:fgClr>
              <a:schemeClr val="bg1">
                <a:alpha val="70000"/>
              </a:schemeClr>
            </a:fgClr>
            <a:bgClr>
              <a:schemeClr val="bg1">
                <a:alpha val="70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4714876" y="5572140"/>
            <a:ext cx="3924300" cy="863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3D2205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стремление к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 самосовершенствованию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6357951" y="1428736"/>
            <a:ext cx="2462200" cy="609614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3D2205"/>
                </a:solidFill>
                <a:latin typeface="Times New Roman" pitchFamily="18" charset="0"/>
              </a:rPr>
              <a:t>любовь к детям 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857356" y="1000108"/>
            <a:ext cx="2592387" cy="10080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3D2205"/>
                </a:solidFill>
                <a:latin typeface="Times New Roman" pitchFamily="18" charset="0"/>
              </a:rPr>
              <a:t>наличие </a:t>
            </a:r>
          </a:p>
          <a:p>
            <a:pPr algn="ctr"/>
            <a:r>
              <a:rPr lang="ru-RU" sz="2000" dirty="0">
                <a:solidFill>
                  <a:srgbClr val="3D2205"/>
                </a:solidFill>
                <a:latin typeface="Times New Roman" pitchFamily="18" charset="0"/>
              </a:rPr>
              <a:t>специальных знаний</a:t>
            </a:r>
            <a:r>
              <a:rPr lang="ru-RU" dirty="0">
                <a:solidFill>
                  <a:srgbClr val="3D2205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57158" y="2357430"/>
            <a:ext cx="2592388" cy="863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3D2205"/>
                </a:solidFill>
                <a:latin typeface="Times New Roman" pitchFamily="18" charset="0"/>
              </a:rPr>
              <a:t>широкая эрудиция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0" y="3786190"/>
            <a:ext cx="2592388" cy="863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3D2205"/>
                </a:solidFill>
                <a:latin typeface="Times New Roman" pitchFamily="18" charset="0"/>
              </a:rPr>
              <a:t> педагогическая </a:t>
            </a:r>
          </a:p>
          <a:p>
            <a:pPr algn="ctr"/>
            <a:r>
              <a:rPr lang="ru-RU" sz="2000" dirty="0">
                <a:solidFill>
                  <a:srgbClr val="3D2205"/>
                </a:solidFill>
                <a:latin typeface="Times New Roman" pitchFamily="18" charset="0"/>
              </a:rPr>
              <a:t>интуиция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714348" y="5072074"/>
            <a:ext cx="3241675" cy="111601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3D2205"/>
                </a:solidFill>
                <a:latin typeface="Times New Roman" pitchFamily="18" charset="0"/>
              </a:rPr>
              <a:t> высокий  общий </a:t>
            </a:r>
          </a:p>
          <a:p>
            <a:pPr algn="ctr"/>
            <a:r>
              <a:rPr lang="ru-RU" sz="2000" dirty="0">
                <a:solidFill>
                  <a:srgbClr val="3D2205"/>
                </a:solidFill>
                <a:latin typeface="Times New Roman" pitchFamily="18" charset="0"/>
              </a:rPr>
              <a:t>уровень культуры </a:t>
            </a:r>
          </a:p>
          <a:p>
            <a:pPr algn="ctr"/>
            <a:r>
              <a:rPr lang="ru-RU" sz="2000" dirty="0">
                <a:solidFill>
                  <a:srgbClr val="3D2205"/>
                </a:solidFill>
                <a:latin typeface="Times New Roman" pitchFamily="18" charset="0"/>
              </a:rPr>
              <a:t>и нравственности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 flipV="1">
            <a:off x="2571735" y="4214819"/>
            <a:ext cx="3960813" cy="142876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3851920" y="4509120"/>
            <a:ext cx="2808288" cy="93503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6516688" y="4724400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 flipV="1">
            <a:off x="4427984" y="1700808"/>
            <a:ext cx="2305050" cy="16557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>
            <a:off x="5724524" y="4509121"/>
            <a:ext cx="1295747" cy="108046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7" name="Rectangle 21"/>
          <p:cNvSpPr>
            <a:spLocks noGrp="1" noChangeArrowheads="1"/>
          </p:cNvSpPr>
          <p:nvPr>
            <p:ph type="title"/>
          </p:nvPr>
        </p:nvSpPr>
        <p:spPr>
          <a:xfrm>
            <a:off x="1223963" y="0"/>
            <a:ext cx="7920037" cy="1268413"/>
          </a:xfrm>
          <a:noFill/>
          <a:ln/>
          <a:effectLst>
            <a:outerShdw dist="35921" dir="2700000" algn="ctr" rotWithShape="0">
              <a:srgbClr val="FFFFFF"/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Мои педагогические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ориентиры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2928926" y="2857496"/>
            <a:ext cx="3600450" cy="61118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7020272" y="2071678"/>
            <a:ext cx="196520" cy="1285314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3356992"/>
            <a:ext cx="2592288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78" name="Group 286"/>
          <p:cNvGraphicFramePr>
            <a:graphicFrameLocks noGrp="1"/>
          </p:cNvGraphicFramePr>
          <p:nvPr>
            <p:ph/>
          </p:nvPr>
        </p:nvGraphicFramePr>
        <p:xfrm>
          <a:off x="142845" y="1357297"/>
          <a:ext cx="8858310" cy="5072098"/>
        </p:xfrm>
        <a:graphic>
          <a:graphicData uri="http://schemas.openxmlformats.org/drawingml/2006/table">
            <a:tbl>
              <a:tblPr/>
              <a:tblGrid>
                <a:gridCol w="2951610"/>
                <a:gridCol w="2955090"/>
                <a:gridCol w="2951610"/>
              </a:tblGrid>
              <a:tr h="339344">
                <a:tc rowSpan="2"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технологии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использования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уровне отдельных элементов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системное использование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574"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 Развивающее обучение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Творческие задания (исследования,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анализирование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574"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Проектные методы обучения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Реализация метода проектов на уроках и во внеклассной работе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574"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Здоровье сберегающие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Уроки на свежем воздухе, смена деятельности во время урока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физ. минуток и упражнений для глаз, рук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2903"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 Технология использования в обучении игровых методов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Викторины, кроссворды, обучающие игры, ситуационные задания, виртуальные экскурсии, посещение эстетических центров.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Нетрадиционные уроки. </a:t>
                      </a:r>
                    </a:p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574"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 Технология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разноуровневого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обучения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2714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Карточки, задания, выбор формата и  художественных средства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Индивидуальный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подход к учащимся.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55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7. Информационно коммуникационные технологии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Презентации, учебные фильмы.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06" name="WordArt 288"/>
          <p:cNvSpPr>
            <a:spLocks noChangeArrowheads="1" noChangeShapeType="1" noTextEdit="1"/>
          </p:cNvSpPr>
          <p:nvPr/>
        </p:nvSpPr>
        <p:spPr bwMode="auto">
          <a:xfrm>
            <a:off x="827584" y="332656"/>
            <a:ext cx="7429552" cy="768371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dventure" pitchFamily="2" charset="0"/>
              </a:rPr>
              <a:t>Используемые образовательные технологии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16632"/>
          <a:ext cx="8856984" cy="646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008112"/>
                <a:gridCol w="1944216"/>
                <a:gridCol w="288032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выступления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Уровень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образовательного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учреждения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Школьный педсовет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«Повышение уровня мотивации учащихся на уроках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эстетического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Школьное МО учителей начальных классов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Диагностика общих учебных умений и способов учебной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деятельности  на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уроках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художественно-эстетического цикла»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6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Школьный педсовет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творческой личности в условиях развивающего обучения»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Школьное МО учителей начальных классов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«Методические основы организации работы с одарёнными детьми в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рамках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предметов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художественно-эстетического цикла»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Школьное МО учителей эстетического направления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УУД через организацию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групповой работы  на уроках и во внеурочной   деятельности на уроках эстетического направления»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91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Школьный педсовет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 опыта своей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работы «Мои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ориентиры и позиции»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семинар учителей эстетического направления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«Знакомство с методическими рекомендациями по внедрению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ФГОС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инновационных  технологий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39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Мастер-класс «Вытанка»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«Нетрадиционное рисование»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61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Технология личностно-ориентированного  обучения, как средство   повышения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качества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образования»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«Развитие творческих компетентностей учащихся в урочной и внеурочной деятельности»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6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«Формирование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общеучебных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умений и навыков у учащихся»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«Использование интернет –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технологий в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учебном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процессе»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4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Мастер-класс «Рисование по трафарету»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 опыта своей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работы «Мои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ориентиры и позиции»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Фестиваль «У истоков творчества»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Номинация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«Семейные ценности»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творческих компетентностей учащихся в урочной и внеурочной деятельности»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уровень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Участие в 4 областном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Рожденственском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фестивале «Возродим Русь святую». Номинация: «Методическая разработка по духовно-нравственному воспитанию» 2011.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76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Участие в региональном этапе третьего Открытого Всероссийского конкурса культурологических, образовательных,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социально-просетительских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информационно-медийных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проектов «Семья – основа государства». Номинация: «Культурологическое направление» -2013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0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543956" cy="7858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Результаты конкурсов рисунков и плакатов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980728"/>
          <a:ext cx="8550119" cy="510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132"/>
                <a:gridCol w="723896"/>
                <a:gridCol w="950013"/>
                <a:gridCol w="950013"/>
                <a:gridCol w="950013"/>
                <a:gridCol w="950013"/>
                <a:gridCol w="950013"/>
                <a:gridCol w="950013"/>
                <a:gridCol w="950013"/>
              </a:tblGrid>
              <a:tr h="349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год: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  2005 -2006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2006 -2007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2007 -2008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2008 -2009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2009 -2010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2010-2011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2011-2012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2012-2013</a:t>
                      </a:r>
                      <a:endParaRPr lang="ru-RU" sz="1400" dirty="0"/>
                    </a:p>
                  </a:txBody>
                  <a:tcPr/>
                </a:tc>
              </a:tr>
              <a:tr h="562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Муниципальные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2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3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Межрегиональные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</a:tr>
              <a:tr h="4248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8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8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8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 - конкурсы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33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0" dirty="0">
                <a:solidFill>
                  <a:schemeClr val="bg1"/>
                </a:solidFill>
                <a:latin typeface="Adventure" pitchFamily="2" charset="0"/>
              </a:rPr>
              <a:t>Структура организации воспитательной работы классным руководителем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324544" y="17240"/>
          <a:ext cx="9577064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rganization Chart 4"/>
          <p:cNvGrpSpPr>
            <a:grpSpLocks noChangeAspect="1"/>
          </p:cNvGrpSpPr>
          <p:nvPr/>
        </p:nvGrpSpPr>
        <p:grpSpPr bwMode="auto">
          <a:xfrm>
            <a:off x="285943" y="285730"/>
            <a:ext cx="8489562" cy="5905645"/>
            <a:chOff x="2010" y="5798"/>
            <a:chExt cx="8899" cy="3004"/>
          </a:xfrm>
        </p:grpSpPr>
        <p:cxnSp>
          <p:nvCxnSpPr>
            <p:cNvPr id="2052" name="_s2052"/>
            <p:cNvCxnSpPr>
              <a:cxnSpLocks noChangeShapeType="1"/>
              <a:stCxn id="17" idx="3"/>
              <a:endCxn id="14" idx="2"/>
            </p:cNvCxnSpPr>
            <p:nvPr/>
          </p:nvCxnSpPr>
          <p:spPr bwMode="auto">
            <a:xfrm flipV="1">
              <a:off x="9349" y="6816"/>
              <a:ext cx="480" cy="106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2053" name="_s2053"/>
            <p:cNvCxnSpPr>
              <a:cxnSpLocks noChangeShapeType="1"/>
              <a:stCxn id="16" idx="3"/>
              <a:endCxn id="13" idx="2"/>
            </p:cNvCxnSpPr>
            <p:nvPr/>
          </p:nvCxnSpPr>
          <p:spPr bwMode="auto">
            <a:xfrm flipV="1">
              <a:off x="6675" y="6853"/>
              <a:ext cx="234" cy="110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2054" name="_s2054"/>
            <p:cNvCxnSpPr>
              <a:cxnSpLocks noChangeShapeType="1"/>
              <a:stCxn id="15" idx="3"/>
              <a:endCxn id="12" idx="2"/>
            </p:cNvCxnSpPr>
            <p:nvPr/>
          </p:nvCxnSpPr>
          <p:spPr bwMode="auto">
            <a:xfrm flipV="1">
              <a:off x="3732" y="6835"/>
              <a:ext cx="331" cy="78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2055" name="_s2055"/>
            <p:cNvCxnSpPr>
              <a:cxnSpLocks noChangeShapeType="1"/>
            </p:cNvCxnSpPr>
            <p:nvPr/>
          </p:nvCxnSpPr>
          <p:spPr bwMode="auto">
            <a:xfrm rot="16200000" flipV="1">
              <a:off x="8022" y="4494"/>
              <a:ext cx="400" cy="358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2056" name="_s2056"/>
            <p:cNvCxnSpPr>
              <a:cxnSpLocks noChangeShapeType="1"/>
            </p:cNvCxnSpPr>
            <p:nvPr/>
          </p:nvCxnSpPr>
          <p:spPr bwMode="auto">
            <a:xfrm rot="16200000" flipV="1">
              <a:off x="6450" y="6067"/>
              <a:ext cx="400" cy="44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2057" name="_s2057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5028" y="5088"/>
              <a:ext cx="472" cy="240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11" name="_s2058"/>
            <p:cNvSpPr>
              <a:spLocks noChangeArrowheads="1"/>
            </p:cNvSpPr>
            <p:nvPr/>
          </p:nvSpPr>
          <p:spPr bwMode="auto">
            <a:xfrm>
              <a:off x="4481" y="5798"/>
              <a:ext cx="3969" cy="25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dventure" pitchFamily="2" charset="0"/>
                </a:rPr>
                <a:t>Формы работы с классом </a:t>
              </a:r>
            </a:p>
          </p:txBody>
        </p:sp>
        <p:sp>
          <p:nvSpPr>
            <p:cNvPr id="12" name="_s2059"/>
            <p:cNvSpPr>
              <a:spLocks noChangeArrowheads="1"/>
            </p:cNvSpPr>
            <p:nvPr/>
          </p:nvSpPr>
          <p:spPr bwMode="auto">
            <a:xfrm>
              <a:off x="2983" y="6525"/>
              <a:ext cx="2160" cy="31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dventure" pitchFamily="2" charset="0"/>
                </a:rPr>
                <a:t>Индивидуальная</a:t>
              </a:r>
            </a:p>
          </p:txBody>
        </p:sp>
        <p:sp>
          <p:nvSpPr>
            <p:cNvPr id="13" name="_s2060"/>
            <p:cNvSpPr>
              <a:spLocks noChangeArrowheads="1"/>
            </p:cNvSpPr>
            <p:nvPr/>
          </p:nvSpPr>
          <p:spPr bwMode="auto">
            <a:xfrm>
              <a:off x="5829" y="6452"/>
              <a:ext cx="2160" cy="40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dventure" pitchFamily="2" charset="0"/>
                </a:rPr>
                <a:t>Групповая</a:t>
              </a:r>
            </a:p>
          </p:txBody>
        </p:sp>
        <p:sp>
          <p:nvSpPr>
            <p:cNvPr id="14" name="_s2061"/>
            <p:cNvSpPr>
              <a:spLocks noChangeArrowheads="1"/>
            </p:cNvSpPr>
            <p:nvPr/>
          </p:nvSpPr>
          <p:spPr bwMode="auto">
            <a:xfrm>
              <a:off x="8749" y="6488"/>
              <a:ext cx="2160" cy="32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dventure" pitchFamily="2" charset="0"/>
                </a:rPr>
                <a:t>Коллективная</a:t>
              </a:r>
            </a:p>
          </p:txBody>
        </p:sp>
        <p:sp>
          <p:nvSpPr>
            <p:cNvPr id="15" name="_s2062"/>
            <p:cNvSpPr>
              <a:spLocks noChangeArrowheads="1"/>
            </p:cNvSpPr>
            <p:nvPr/>
          </p:nvSpPr>
          <p:spPr bwMode="auto">
            <a:xfrm>
              <a:off x="2010" y="7046"/>
              <a:ext cx="1722" cy="11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dirty="0" smtClean="0">
                <a:solidFill>
                  <a:srgbClr val="6600FF"/>
                </a:solidFill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Беседа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Тематические консультации.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Встреча с психологом.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Конкурс рисунков, газет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_s2063"/>
            <p:cNvSpPr>
              <a:spLocks noChangeArrowheads="1"/>
            </p:cNvSpPr>
            <p:nvPr/>
          </p:nvSpPr>
          <p:spPr bwMode="auto">
            <a:xfrm>
              <a:off x="4481" y="7155"/>
              <a:ext cx="2194" cy="1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dirty="0" smtClean="0">
                <a:solidFill>
                  <a:srgbClr val="6600FF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6600FF"/>
                  </a:solidFill>
                  <a:latin typeface="Arial" charset="0"/>
                </a:rPr>
                <a:t>Спортивные соревнования.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Диагностические тесты.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Литературные конкурсы.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Информационные.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Дежурство по классу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_s2064"/>
            <p:cNvSpPr>
              <a:spLocks noChangeArrowheads="1"/>
            </p:cNvSpPr>
            <p:nvPr/>
          </p:nvSpPr>
          <p:spPr bwMode="auto">
            <a:xfrm>
              <a:off x="7177" y="6961"/>
              <a:ext cx="2172" cy="18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День знаний.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Классный час.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6600FF"/>
                  </a:solidFill>
                  <a:latin typeface="Arial" charset="0"/>
                </a:rPr>
                <a:t>Дни здоровья.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6600FF"/>
                  </a:solidFill>
                  <a:latin typeface="Arial" charset="0"/>
                </a:rPr>
                <a:t>Спортивные игры.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Библиотечный час.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Литературно-художественные конкурсы.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Музей.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Дежурство по школе.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Экскурсии.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Благотворительные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акции.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4"/>
          <p:cNvGrpSpPr>
            <a:grpSpLocks noChangeAspect="1"/>
          </p:cNvGrpSpPr>
          <p:nvPr/>
        </p:nvGrpSpPr>
        <p:grpSpPr bwMode="auto">
          <a:xfrm>
            <a:off x="714722" y="214290"/>
            <a:ext cx="8000844" cy="6144019"/>
            <a:chOff x="2730" y="2030"/>
            <a:chExt cx="10050" cy="8556"/>
          </a:xfrm>
        </p:grpSpPr>
        <p:sp>
          <p:nvSpPr>
            <p:cNvPr id="18" name="_s4114"/>
            <p:cNvSpPr>
              <a:spLocks noChangeArrowheads="1"/>
            </p:cNvSpPr>
            <p:nvPr/>
          </p:nvSpPr>
          <p:spPr bwMode="auto">
            <a:xfrm>
              <a:off x="4345" y="2030"/>
              <a:ext cx="6551" cy="1194"/>
            </a:xfrm>
            <a:prstGeom prst="bevel">
              <a:avLst>
                <a:gd name="adj" fmla="val 12500"/>
              </a:avLst>
            </a:prstGeom>
            <a:gradFill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1594000" scaled="0"/>
            </a:gradFill>
            <a:ln w="317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Adventure" pitchFamily="2" charset="0"/>
                </a:rPr>
                <a:t>Формы работы с родителями</a:t>
              </a:r>
            </a:p>
          </p:txBody>
        </p:sp>
        <p:sp>
          <p:nvSpPr>
            <p:cNvPr id="19" name="_s4115"/>
            <p:cNvSpPr>
              <a:spLocks noChangeArrowheads="1"/>
            </p:cNvSpPr>
            <p:nvPr/>
          </p:nvSpPr>
          <p:spPr bwMode="auto">
            <a:xfrm>
              <a:off x="2915" y="3508"/>
              <a:ext cx="2159" cy="911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dventure" pitchFamily="2" charset="0"/>
                </a:rPr>
                <a:t>Групповые</a:t>
              </a:r>
            </a:p>
          </p:txBody>
        </p:sp>
        <p:sp>
          <p:nvSpPr>
            <p:cNvPr id="20" name="_s4116"/>
            <p:cNvSpPr>
              <a:spLocks noChangeArrowheads="1"/>
            </p:cNvSpPr>
            <p:nvPr/>
          </p:nvSpPr>
          <p:spPr bwMode="auto">
            <a:xfrm>
              <a:off x="5332" y="3508"/>
              <a:ext cx="3410" cy="911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dventure" pitchFamily="2" charset="0"/>
                </a:rPr>
                <a:t>Индивидуальные </a:t>
              </a:r>
            </a:p>
          </p:txBody>
        </p:sp>
        <p:sp>
          <p:nvSpPr>
            <p:cNvPr id="21" name="_s4117"/>
            <p:cNvSpPr>
              <a:spLocks noChangeArrowheads="1"/>
            </p:cNvSpPr>
            <p:nvPr/>
          </p:nvSpPr>
          <p:spPr bwMode="auto">
            <a:xfrm>
              <a:off x="8921" y="3508"/>
              <a:ext cx="3859" cy="91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dventure" pitchFamily="2" charset="0"/>
                </a:rPr>
                <a:t>Совместная творческая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dventure" pitchFamily="2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dventure" pitchFamily="2" charset="0"/>
                </a:rPr>
                <a:t>деятельность</a:t>
              </a:r>
            </a:p>
          </p:txBody>
        </p:sp>
        <p:sp>
          <p:nvSpPr>
            <p:cNvPr id="22" name="_s4118"/>
            <p:cNvSpPr>
              <a:spLocks noChangeArrowheads="1"/>
            </p:cNvSpPr>
            <p:nvPr/>
          </p:nvSpPr>
          <p:spPr bwMode="auto">
            <a:xfrm>
              <a:off x="2998" y="4661"/>
              <a:ext cx="2159" cy="82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Родительские собрания.</a:t>
              </a:r>
              <a:endPara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_s4119"/>
            <p:cNvSpPr>
              <a:spLocks noChangeArrowheads="1"/>
            </p:cNvSpPr>
            <p:nvPr/>
          </p:nvSpPr>
          <p:spPr bwMode="auto">
            <a:xfrm>
              <a:off x="2730" y="5711"/>
              <a:ext cx="2514" cy="1507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700" dirty="0" smtClean="0">
                <a:solidFill>
                  <a:srgbClr val="6600FF"/>
                </a:solidFill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6600FF"/>
                  </a:solidFill>
                  <a:latin typeface="Arial" charset="0"/>
                </a:rPr>
                <a:t>Работа с родительским комитетом</a:t>
              </a: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_s4121"/>
            <p:cNvSpPr>
              <a:spLocks noChangeArrowheads="1"/>
            </p:cNvSpPr>
            <p:nvPr/>
          </p:nvSpPr>
          <p:spPr bwMode="auto">
            <a:xfrm>
              <a:off x="6050" y="4517"/>
              <a:ext cx="2159" cy="96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Переписка с родителями</a:t>
              </a:r>
              <a:endPara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_s4122"/>
            <p:cNvSpPr>
              <a:spLocks noChangeArrowheads="1"/>
            </p:cNvSpPr>
            <p:nvPr/>
          </p:nvSpPr>
          <p:spPr bwMode="auto">
            <a:xfrm>
              <a:off x="5601" y="5611"/>
              <a:ext cx="3141" cy="1691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Консультации с социальным педагогом, психологом</a:t>
              </a:r>
              <a:endPara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_s4123"/>
            <p:cNvSpPr>
              <a:spLocks noChangeArrowheads="1"/>
            </p:cNvSpPr>
            <p:nvPr/>
          </p:nvSpPr>
          <p:spPr bwMode="auto">
            <a:xfrm>
              <a:off x="9370" y="4816"/>
              <a:ext cx="2563" cy="1263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Тематические классные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часы</a:t>
              </a:r>
              <a:endPara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_s4124"/>
            <p:cNvSpPr>
              <a:spLocks noChangeArrowheads="1"/>
            </p:cNvSpPr>
            <p:nvPr/>
          </p:nvSpPr>
          <p:spPr bwMode="auto">
            <a:xfrm>
              <a:off x="9460" y="6208"/>
              <a:ext cx="2561" cy="199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Организация праздников, соревнований,</a:t>
              </a:r>
              <a:r>
                <a:rPr kumimoji="0" lang="ru-RU" sz="1700" b="0" i="0" u="none" strike="noStrike" cap="none" normalizeH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 походов, экскурсий</a:t>
              </a: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_s4125"/>
            <p:cNvSpPr>
              <a:spLocks noChangeArrowheads="1"/>
            </p:cNvSpPr>
            <p:nvPr/>
          </p:nvSpPr>
          <p:spPr bwMode="auto">
            <a:xfrm>
              <a:off x="2999" y="7402"/>
              <a:ext cx="2161" cy="951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Тестирование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опрос</a:t>
              </a:r>
              <a:endPara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_s4126"/>
            <p:cNvSpPr>
              <a:spLocks noChangeArrowheads="1"/>
            </p:cNvSpPr>
            <p:nvPr/>
          </p:nvSpPr>
          <p:spPr bwMode="auto">
            <a:xfrm>
              <a:off x="5781" y="7402"/>
              <a:ext cx="2750" cy="834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Посещение</a:t>
              </a:r>
              <a:r>
                <a:rPr kumimoji="0" lang="ru-RU" sz="1700" b="0" i="0" u="none" strike="noStrike" cap="none" normalizeH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 семей</a:t>
              </a:r>
              <a:endPara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_s4127"/>
            <p:cNvSpPr>
              <a:spLocks noChangeArrowheads="1"/>
            </p:cNvSpPr>
            <p:nvPr/>
          </p:nvSpPr>
          <p:spPr bwMode="auto">
            <a:xfrm>
              <a:off x="5691" y="8496"/>
              <a:ext cx="3135" cy="891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Индивидуальные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консультации</a:t>
              </a:r>
              <a:endPara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_s4128"/>
            <p:cNvSpPr>
              <a:spLocks noChangeArrowheads="1"/>
            </p:cNvSpPr>
            <p:nvPr/>
          </p:nvSpPr>
          <p:spPr bwMode="auto">
            <a:xfrm>
              <a:off x="5511" y="9790"/>
              <a:ext cx="3552" cy="79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Телефонные</a:t>
              </a:r>
              <a:r>
                <a:rPr kumimoji="0" lang="ru-RU" b="0" i="0" u="none" strike="noStrike" cap="none" normalizeH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Arial" charset="0"/>
                </a:rPr>
                <a:t> звонки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4-16</Template>
  <TotalTime>3126</TotalTime>
  <Words>2427</Words>
  <Application>Microsoft Office PowerPoint</Application>
  <PresentationFormat>Экран (4:3)</PresentationFormat>
  <Paragraphs>629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4-16</vt:lpstr>
      <vt:lpstr>Калашникова Ирина Юрьевна  учитель изобразительного искусства  высшей квалификационной категории Новоульяновской средней общеобразовательной школы №1 </vt:lpstr>
      <vt:lpstr>Моя педагогическая позиция</vt:lpstr>
      <vt:lpstr>Мои педагогические ориентиры</vt:lpstr>
      <vt:lpstr>Слайд 4</vt:lpstr>
      <vt:lpstr>Слайд 5</vt:lpstr>
      <vt:lpstr>Результаты конкурсов рисунков и плакатов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Штыркина Надежда Семёновна учитель физической культуры высшей квалификационной категории Новоульяновской средней</dc:title>
  <dc:creator>библиотекарь</dc:creator>
  <cp:lastModifiedBy>vbr</cp:lastModifiedBy>
  <cp:revision>300</cp:revision>
  <dcterms:created xsi:type="dcterms:W3CDTF">2010-11-27T09:28:00Z</dcterms:created>
  <dcterms:modified xsi:type="dcterms:W3CDTF">2014-03-29T12:34:26Z</dcterms:modified>
</cp:coreProperties>
</file>