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256" r:id="rId2"/>
    <p:sldId id="276" r:id="rId3"/>
    <p:sldId id="273" r:id="rId4"/>
    <p:sldId id="279" r:id="rId5"/>
    <p:sldId id="280" r:id="rId6"/>
    <p:sldId id="289" r:id="rId7"/>
    <p:sldId id="294" r:id="rId8"/>
    <p:sldId id="292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3300"/>
    <a:srgbClr val="000099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3120" autoAdjust="0"/>
  </p:normalViewPr>
  <p:slideViewPr>
    <p:cSldViewPr>
      <p:cViewPr varScale="1">
        <p:scale>
          <a:sx n="86" d="100"/>
          <a:sy n="86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BBCA7-7E3C-4F2A-A337-5628FB616791}" type="datetimeFigureOut">
              <a:rPr lang="en-US"/>
              <a:pPr>
                <a:defRPr/>
              </a:pPr>
              <a:t>4/10/2014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02E3-C8CF-4721-BD5B-1275CE4B1E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603D-16D5-4E0A-B738-758642C1BF83}" type="datetimeFigureOut">
              <a:rPr lang="en-US"/>
              <a:pPr>
                <a:defRPr/>
              </a:pPr>
              <a:t>4/10/2014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77C64-4D67-490A-87FD-336D293F20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62434-960D-4863-A5EA-EF0BCB07446A}" type="datetimeFigureOut">
              <a:rPr lang="en-US"/>
              <a:pPr>
                <a:defRPr/>
              </a:pPr>
              <a:t>4/10/2014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E892B-DB2B-494E-96C4-5D6F04E76B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8DF4-AAB4-4F37-B20A-7D2B59098913}" type="datetimeFigureOut">
              <a:rPr lang="en-US"/>
              <a:pPr>
                <a:defRPr/>
              </a:pPr>
              <a:t>4/10/2014</a:t>
            </a:fld>
            <a:endParaRPr lang="en-US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A4495-511D-4396-8DC4-F30A6117FF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49893-9D7C-457C-B331-5AACD4027024}" type="datetimeFigureOut">
              <a:rPr lang="en-US"/>
              <a:pPr>
                <a:defRPr/>
              </a:pPr>
              <a:t>4/10/2014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69F21-B606-4AA0-9761-47B53DEC2C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CFA32-B2A0-4298-A2D2-EF40D321E2D0}" type="datetimeFigureOut">
              <a:rPr lang="en-US"/>
              <a:pPr>
                <a:defRPr/>
              </a:pPr>
              <a:t>4/10/2014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67F4F-C36B-4170-A844-3647538F87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089A3-266B-404F-AE92-C3F68E06CD96}" type="datetimeFigureOut">
              <a:rPr lang="en-US"/>
              <a:pPr>
                <a:defRPr/>
              </a:pPr>
              <a:t>4/10/2014</a:t>
            </a:fld>
            <a:endParaRPr lang="en-US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E4D84-8AC5-467D-8D68-3CFF0CFB73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8EB2-6963-4001-9B39-268336C3C079}" type="datetimeFigureOut">
              <a:rPr lang="en-US"/>
              <a:pPr>
                <a:defRPr/>
              </a:pPr>
              <a:t>4/10/2014</a:t>
            </a:fld>
            <a:endParaRPr lang="en-US" dirty="0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7850-B70F-4C6E-BEA7-43618A7963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DE1EF-13F2-49FE-8C02-117384B62BC6}" type="datetimeFigureOut">
              <a:rPr lang="en-US"/>
              <a:pPr>
                <a:defRPr/>
              </a:pPr>
              <a:t>4/10/2014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14DC6-1864-4C35-87AF-34E531C469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DDB99-1D08-4510-904A-0BBF187023B6}" type="datetimeFigureOut">
              <a:rPr lang="en-US"/>
              <a:pPr>
                <a:defRPr/>
              </a:pPr>
              <a:t>4/10/2014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4339D-FA00-4B15-83A7-34A69AB24C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8CDF6-BE2B-4C2A-837D-60616AC7AFE7}" type="datetimeFigureOut">
              <a:rPr lang="en-US"/>
              <a:pPr>
                <a:defRPr/>
              </a:pPr>
              <a:t>4/10/2014</a:t>
            </a:fld>
            <a:endParaRPr lang="en-US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D812A-51B3-469F-B162-31C605D9D5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DCE6609-651E-4B48-9453-9284ADE9D5C2}" type="datetimeFigureOut">
              <a:rPr lang="en-US"/>
              <a:pPr>
                <a:defRPr/>
              </a:pPr>
              <a:t>4/10/2014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F75C465-2494-4EF8-935C-E6C1F3F849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23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D:\Мои документы\Мои рисунки\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642938"/>
            <a:ext cx="465137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42875" y="2786063"/>
            <a:ext cx="90011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ДЕНЬ ПОБЕДЫ</a:t>
            </a:r>
            <a:br>
              <a:rPr lang="ru-RU" sz="48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</a:br>
            <a:r>
              <a:rPr lang="ru-RU" sz="4800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1941-1945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1214422"/>
            <a:ext cx="778674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  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рассвете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июня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 один из самых длинных дней в году, Германия начала войну против Советского Союза. В 3 часа 30 минут части Красной армии были атакованы немецкими войсками на всём протяжении границы.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   Для советского народа началась жестокая и неимоверно тяжкая Великая Отечественная война</a:t>
            </a:r>
            <a:r>
              <a:rPr lang="ru-RU" dirty="0">
                <a:solidFill>
                  <a:schemeClr val="bg1"/>
                </a:solidFill>
                <a:latin typeface="+mn-lt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1282469" cy="1571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3"/>
          <p:cNvSpPr>
            <a:spLocks noChangeArrowheads="1"/>
          </p:cNvSpPr>
          <p:nvPr/>
        </p:nvSpPr>
        <p:spPr bwMode="auto">
          <a:xfrm>
            <a:off x="1571604" y="285728"/>
            <a:ext cx="7358114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Ва́ля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Ко́тик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( 1930-1944)  пионер-герой, юный партизан-разведчик, Герой Советского Союза (посмертно). 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начало войны он только перешёл в шестой класс, но с первых дней начал бороться с оккупантами. Осенью 1941 года вместе с товарищами убил главу полевой жандармерии, швырнув гранату в машину, в которой тот ехал. С 1942 года принимал активное участие в партизанском движении на Украине. С августа 1943 года в партизанском отряде был дважды ранен. В октябре 1943 года он обнаружил подземный телефонный кабель, который вскоре был подорван. Связь захватчиков со ставкой Гитлера в Варшаве прекратилась. Внёс он также свой вклад в подрыв шести железнодорожных эшелонов и склада. 29 октября 1943 года, будучи в дозоре, заметил карателей, собиравшихся устроить облаву на отряд. Убив офицера, он поднял тревогу, и, благодаря его действиям, партизаны успели дать отпор врагу.</a:t>
            </a:r>
          </a:p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бою за город Изяслав в Хмельницкой области 16 февраля 1944 года был смертельно ранен и на следующий день скончался. </a:t>
            </a:r>
          </a:p>
          <a:p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4357694"/>
            <a:ext cx="750099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Зинаи́да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Портнова 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(1926-1944)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советская подпольщица, активный участник антифашистской молодёжной организации. В начале июня 1941 года приехала на школьные каникулы в деревню Зуя, близ станции </a:t>
            </a:r>
            <a:r>
              <a:rPr lang="ru-RU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Оболь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Витебской области. С 1942 года член </a:t>
            </a:r>
            <a:r>
              <a:rPr lang="ru-RU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Обольской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подпольной организации «Юные мстители». Работая в столовой курсов переподготовки немецких офицеров, по указанию подполья отравила пищу. Во время разбирательств, желая доказать немцам свою непричастность, съела отравленный суп. Чудом осталась жива.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августа 1943 года разведчик партизанского отряда им. К. Е. Ворошилова. В декабре 1943 года, возвращаясь с задания по выяснению причин провала организации «Юные мстители», схвачена в деревне </a:t>
            </a:r>
            <a:r>
              <a:rPr lang="ru-RU" sz="12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Мостище</a:t>
            </a:r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опознана некой Анной Храповицкой. На одном из допросов в гестапо , схватив со стола пистолет следователя, застрелила его и ещё двух гитлеровцев, пыталась бежать, была схвачена. После пыток расстреляна в тюрьме.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643182"/>
            <a:ext cx="1207025" cy="176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428625" y="214313"/>
            <a:ext cx="80724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Блокада Ленинграда. </a:t>
            </a:r>
          </a:p>
          <a:p>
            <a:r>
              <a:rPr lang="ru-RU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Длилась с 8 сентября 1941 года по 27 января 1944 года (блокадное кольцо было прорвано 18 января 1943 года) — 872 дня.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rcRect b="4408"/>
          <a:stretch>
            <a:fillRect/>
          </a:stretch>
        </p:blipFill>
        <p:spPr bwMode="auto">
          <a:xfrm>
            <a:off x="285750" y="2071688"/>
            <a:ext cx="293370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 cstate="print"/>
          <a:srcRect l="16862" r="26166"/>
          <a:stretch>
            <a:fillRect/>
          </a:stretch>
        </p:blipFill>
        <p:spPr bwMode="auto">
          <a:xfrm>
            <a:off x="5143500" y="2071688"/>
            <a:ext cx="3708400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3357563" y="3571875"/>
            <a:ext cx="1785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00000"/>
                </a:solidFill>
              </a:rPr>
              <a:t>900</a:t>
            </a:r>
          </a:p>
          <a:p>
            <a:pPr algn="ctr"/>
            <a:r>
              <a:rPr lang="ru-RU" sz="4000" b="1">
                <a:solidFill>
                  <a:srgbClr val="C00000"/>
                </a:solidFill>
              </a:rPr>
              <a:t>ДНЕЙ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357188" y="214313"/>
            <a:ext cx="500062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Татья́на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Никола́евна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Са́вичева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(1930-1944) -ленинградская школьница, которая с начала блокады Ленинграда начала вести дневник в записной книжке, оставшейся от её старшей сестры Нины. В этом дневнике всего 9 страниц, и на шести из них даты смерти близких людей. Дневник Тани Савичевой стал одним из символов Великой Отечественной войны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Дневник Тани Савичевой</a:t>
            </a: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642938"/>
            <a:ext cx="29146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571744"/>
            <a:ext cx="4149736" cy="28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1285875"/>
            <a:ext cx="5572125" cy="5357813"/>
          </a:xfrm>
        </p:spPr>
        <p:txBody>
          <a:bodyPr>
            <a:normAutofit fontScale="700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rgbClr val="0000CC"/>
                </a:solidFill>
              </a:rPr>
              <a:t>      </a:t>
            </a:r>
            <a:r>
              <a:rPr lang="ru-RU" dirty="0" smtClean="0">
                <a:solidFill>
                  <a:schemeClr val="bg1"/>
                </a:solidFill>
              </a:rPr>
              <a:t>Мы родились, когда все было в прошлом,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Победе нашей не один десяток лет,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Но как нам близко то, что уже в прошлом.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Дай Бог вам, ветераны, долгих лет!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каждый год душа болит, рыдает,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Когда нам память выдает слова.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Дух праздника в воздухе витает,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А на глазах печали пелена.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Спасибо вам, что мы войны не знали,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Что мы не слышим шума страшных лет,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Что вы нам жизнь своею жизнью дали!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Дай Бог вам, ветераны, долгих лет!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Пусть помнят все про подвиг вашей жизни,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Пусть люди помнят ваши имена.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 пусть умолкнут войны, что есть в мире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 тот день, когда черемуха цвела.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Да, - это праздник вашей седины,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Вы пережили много бед.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Поклон нижайший, до самой земли,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Дай Бог вам, ветераны, долгих лет!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14346" y="428604"/>
            <a:ext cx="9899176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Поклонимся великим тем годам !..</a:t>
            </a:r>
          </a:p>
        </p:txBody>
      </p:sp>
      <p:pic>
        <p:nvPicPr>
          <p:cNvPr id="22532" name="Рисунок 7" descr="002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2357438"/>
            <a:ext cx="3017838" cy="40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63" y="785813"/>
            <a:ext cx="5357812" cy="5688012"/>
          </a:xfrm>
        </p:spPr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 Распахнул нам ликующий май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Все сердца для любви несказанной.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Только что отгремел Первомай,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День Победы пришел долгожданный.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Победителей чествуем мы.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Пред седой поредевшей колонной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Расступаемся, дарим цветы,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На героев глядим восхищенно.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Поздравляем! – кричим им. – Ура!"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Но идут старики молчаливо.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Им не громкая слава нужна,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А сердечное наше "спасибо".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/>
          </a:p>
        </p:txBody>
      </p:sp>
      <p:pic>
        <p:nvPicPr>
          <p:cNvPr id="23555" name="Рисунок 4" descr="002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625" y="1571625"/>
            <a:ext cx="2857500" cy="386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428625"/>
            <a:ext cx="8229600" cy="5808663"/>
          </a:xfrm>
        </p:spPr>
        <p:txBody>
          <a:bodyPr>
            <a:norm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ПАМЯТИ НАШЕЙ ВЕРНЫ»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 мая – ВЕЛИКИЙ ПРАЗДНИК</a:t>
            </a:r>
          </a:p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6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3" name="Рисунок 5" descr="PICT198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785926"/>
            <a:ext cx="3022166" cy="2267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43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3643314"/>
            <a:ext cx="2071692" cy="2762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AM_43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3643314"/>
            <a:ext cx="2035974" cy="2714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616</TotalTime>
  <Words>486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света</cp:lastModifiedBy>
  <cp:revision>91</cp:revision>
  <dcterms:created xsi:type="dcterms:W3CDTF">2011-03-18T14:02:53Z</dcterms:created>
  <dcterms:modified xsi:type="dcterms:W3CDTF">2014-04-10T18:00:16Z</dcterms:modified>
</cp:coreProperties>
</file>