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2F75B-4832-4780-966D-A24BD1D9F0E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FAE76-91F4-41A4-B4C2-0B0D3855B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FAE76-91F4-41A4-B4C2-0B0D3855BE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311913/img8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060848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Русская прялка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Наглядный материал для уроков ИЗО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: Круглякова Елена Владимировна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9" descr="пермогорская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323528" y="188640"/>
            <a:ext cx="2592387" cy="64807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tkritki-22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60648"/>
            <a:ext cx="5400600" cy="62054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311913/img8.jpg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nts and Settings\iddqd\Мои документы\Мои рисунки\prjalka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5184576" cy="4055715"/>
          </a:xfrm>
          <a:prstGeom prst="rect">
            <a:avLst/>
          </a:prstGeom>
          <a:noFill/>
        </p:spPr>
      </p:pic>
      <p:pic>
        <p:nvPicPr>
          <p:cNvPr id="5" name="Рисунок 4" descr="C:\Documents and Settings\iddqd\Мои документы\Мои рисунки\prjalka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3096344" cy="49830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589240"/>
            <a:ext cx="9424183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Прялка – орудие для прядения,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получения пряжи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Изображение 026.jpg"/>
          <p:cNvPicPr/>
          <p:nvPr/>
        </p:nvPicPr>
        <p:blipFill>
          <a:blip r:embed="rId2" cstate="print">
            <a:lum bright="-18000"/>
          </a:blip>
          <a:srcRect/>
          <a:stretch>
            <a:fillRect/>
          </a:stretch>
        </p:blipFill>
        <p:spPr bwMode="auto">
          <a:xfrm>
            <a:off x="2411760" y="188640"/>
            <a:ext cx="4176464" cy="648072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permpryalka"/>
          <p:cNvPicPr/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539552" y="404664"/>
            <a:ext cx="3168352" cy="61926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Рисунок 4" descr="C:\Documents and Settings\iddqd\Мои документы\Мои рисунки\prjalka2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374441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Элементы узора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символы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179512" y="908720"/>
            <a:ext cx="5760639" cy="3312368"/>
          </a:xfrm>
          <a:prstGeom prst="rect">
            <a:avLst/>
          </a:prstGeom>
        </p:spPr>
      </p:pic>
      <p:pic>
        <p:nvPicPr>
          <p:cNvPr id="5" name="Рисунок 4" descr="mtv1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3888" y="4221088"/>
            <a:ext cx="523875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6237312"/>
            <a:ext cx="2466894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Солярные знаки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Documents and Settings\iddqd\Мои документы\Мои рисунки\prjalka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4104456" cy="5400600"/>
          </a:xfrm>
          <a:prstGeom prst="rect">
            <a:avLst/>
          </a:prstGeom>
          <a:noFill/>
        </p:spPr>
      </p:pic>
      <p:pic>
        <p:nvPicPr>
          <p:cNvPr id="5" name="Рисунок 4" descr="C:\Documents and Settings\iddqd\Мои документы\Мои рисунки\prjalka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76672"/>
            <a:ext cx="4032448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005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57290" y="357166"/>
            <a:ext cx="2108588" cy="2811451"/>
          </a:xfrm>
        </p:spPr>
      </p:pic>
      <p:pic>
        <p:nvPicPr>
          <p:cNvPr id="5" name="Рисунок 4" descr="Фото006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14480" y="3571876"/>
            <a:ext cx="2285998" cy="3047998"/>
          </a:xfrm>
          <a:prstGeom prst="rect">
            <a:avLst/>
          </a:prstGeom>
        </p:spPr>
      </p:pic>
      <p:pic>
        <p:nvPicPr>
          <p:cNvPr id="6" name="Рисунок 5" descr="Фото006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29190" y="357166"/>
            <a:ext cx="2000264" cy="2667018"/>
          </a:xfrm>
          <a:prstGeom prst="rect">
            <a:avLst/>
          </a:prstGeom>
        </p:spPr>
      </p:pic>
      <p:pic>
        <p:nvPicPr>
          <p:cNvPr id="7" name="Рисунок 6" descr="Фото006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72066" y="3286124"/>
            <a:ext cx="2357454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</Words>
  <Application>Microsoft Office PowerPoint</Application>
  <PresentationFormat>Экран (4:3)</PresentationFormat>
  <Paragraphs>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Русская прялка</vt:lpstr>
      <vt:lpstr>Слайд 2</vt:lpstr>
      <vt:lpstr>Слайд 3</vt:lpstr>
      <vt:lpstr>Слайд 4</vt:lpstr>
      <vt:lpstr>Слайд 5</vt:lpstr>
      <vt:lpstr>Слайд 6</vt:lpstr>
      <vt:lpstr>Элементы узора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прялка</dc:title>
  <cp:lastModifiedBy>PC</cp:lastModifiedBy>
  <cp:revision>11</cp:revision>
  <dcterms:modified xsi:type="dcterms:W3CDTF">2014-02-23T04:29:38Z</dcterms:modified>
</cp:coreProperties>
</file>