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95" r:id="rId2"/>
    <p:sldId id="296" r:id="rId3"/>
    <p:sldId id="297" r:id="rId4"/>
    <p:sldId id="29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4EE9A-10D0-45DA-90E6-651EDC5FCF84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97D75-21BA-4A83-A45E-CD036FBE4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Метро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Мариночка</dc:creator>
  <cp:lastModifiedBy>Мариночка</cp:lastModifiedBy>
  <cp:revision>51</cp:revision>
  <dcterms:created xsi:type="dcterms:W3CDTF">2013-04-13T18:38:31Z</dcterms:created>
  <dcterms:modified xsi:type="dcterms:W3CDTF">2013-04-21T14:12:19Z</dcterms:modified>
</cp:coreProperties>
</file>