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327" r:id="rId2"/>
    <p:sldId id="326" r:id="rId3"/>
    <p:sldId id="292" r:id="rId4"/>
    <p:sldId id="29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4EE9A-10D0-45DA-90E6-651EDC5FCF84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97D75-21BA-4A83-A45E-CD036FBE4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ED8B93-3D04-4997-9082-6E28AF4BB33E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AFB2990-BF8E-4821-BC14-181116677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143240" y="928670"/>
            <a:ext cx="4894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Презентация для НОД</a:t>
            </a:r>
            <a:endParaRPr lang="ru-RU" sz="36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643050"/>
            <a:ext cx="44648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 теме «Космос, </a:t>
            </a:r>
          </a:p>
          <a:p>
            <a:pPr algn="just"/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Солнечная система, </a:t>
            </a:r>
          </a:p>
          <a:p>
            <a:pPr algn="just"/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планета Земля»  </a:t>
            </a:r>
            <a:endParaRPr lang="ru-RU" sz="36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429132"/>
            <a:ext cx="4286280" cy="1938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 ориентирован на детей подготовительного возраста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Использован на </a:t>
            </a:r>
          </a:p>
          <a:p>
            <a:r>
              <a:rPr lang="ru-RU" sz="2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занятии учителя-логопеда </a:t>
            </a:r>
            <a:endParaRPr lang="ru-RU" sz="2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7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341</TotalTime>
  <Words>24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Метро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Мариночка</dc:creator>
  <cp:lastModifiedBy>Мариночка</cp:lastModifiedBy>
  <cp:revision>51</cp:revision>
  <dcterms:created xsi:type="dcterms:W3CDTF">2013-04-13T18:38:31Z</dcterms:created>
  <dcterms:modified xsi:type="dcterms:W3CDTF">2013-04-21T14:10:57Z</dcterms:modified>
</cp:coreProperties>
</file>