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02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5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8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9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3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6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9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3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2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030F-C3C7-4801-9C3F-6F4238D98E4A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36B62-A988-4A4C-AC42-6677A61DB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5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Былинные герои в изобразительном искусстве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22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44822"/>
            <a:ext cx="3385561" cy="6887867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"/>
            <a:ext cx="3370880" cy="6857999"/>
          </a:xfrm>
        </p:spPr>
      </p:pic>
      <p:sp>
        <p:nvSpPr>
          <p:cNvPr id="10" name="TextBox 9"/>
          <p:cNvSpPr txBox="1"/>
          <p:nvPr/>
        </p:nvSpPr>
        <p:spPr>
          <a:xfrm>
            <a:off x="755576" y="6074495"/>
            <a:ext cx="3096344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«Баян»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6074495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«Витязь»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415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96952" y="188640"/>
            <a:ext cx="6347048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«Богатыри проснулись»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348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«Змей Горыныч»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974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Илья Ефимович Репин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1844 - 1930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038" y="1600200"/>
            <a:ext cx="3573924" cy="4525963"/>
          </a:xfrm>
        </p:spPr>
      </p:pic>
      <p:sp>
        <p:nvSpPr>
          <p:cNvPr id="5" name="TextBox 4"/>
          <p:cNvSpPr txBox="1"/>
          <p:nvPr/>
        </p:nvSpPr>
        <p:spPr>
          <a:xfrm>
            <a:off x="6444208" y="616530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Автопортрет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9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1052736"/>
            <a:ext cx="238660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«Садко»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9534" cy="7101408"/>
          </a:xfrm>
        </p:spPr>
      </p:pic>
    </p:spTree>
    <p:extLst>
      <p:ext uri="{BB962C8B-B14F-4D97-AF65-F5344CB8AC3E}">
        <p14:creationId xmlns:p14="http://schemas.microsoft.com/office/powerpoint/2010/main" val="1353879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 Михайлович Васнецов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1848 - 1926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60181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«Гусляры»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528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87727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«Богатыри»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6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8796"/>
          </a:xfrm>
        </p:spPr>
      </p:pic>
      <p:sp>
        <p:nvSpPr>
          <p:cNvPr id="5" name="TextBox 4"/>
          <p:cNvSpPr txBox="1"/>
          <p:nvPr/>
        </p:nvSpPr>
        <p:spPr>
          <a:xfrm>
            <a:off x="251520" y="6080384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«Богатырский галоп»</a:t>
            </a:r>
            <a:endParaRPr lang="ru-RU" sz="4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22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7150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«Витязь на распутье»</a:t>
            </a:r>
            <a:endParaRPr lang="ru-RU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505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Яван Яковлевич Билибин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1876 - 1942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12776"/>
            <a:ext cx="3405336" cy="5271461"/>
          </a:xfrm>
        </p:spPr>
      </p:pic>
    </p:spTree>
    <p:extLst>
      <p:ext uri="{BB962C8B-B14F-4D97-AF65-F5344CB8AC3E}">
        <p14:creationId xmlns:p14="http://schemas.microsoft.com/office/powerpoint/2010/main" val="147314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908720"/>
            <a:ext cx="317869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«Илья Муромец»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5730" cy="6858000"/>
          </a:xfrm>
        </p:spPr>
      </p:pic>
    </p:spTree>
    <p:extLst>
      <p:ext uri="{BB962C8B-B14F-4D97-AF65-F5344CB8AC3E}">
        <p14:creationId xmlns:p14="http://schemas.microsoft.com/office/powerpoint/2010/main" val="3783845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Николай Константинович Рерих</a:t>
            </a:r>
            <a:br>
              <a:rPr lang="ru-RU" dirty="0" smtClean="0"/>
            </a:br>
            <a:r>
              <a:rPr lang="ru-RU" dirty="0" smtClean="0"/>
              <a:t>1874 - 1947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700808"/>
            <a:ext cx="3073078" cy="4305686"/>
          </a:xfrm>
        </p:spPr>
      </p:pic>
    </p:spTree>
    <p:extLst>
      <p:ext uri="{BB962C8B-B14F-4D97-AF65-F5344CB8AC3E}">
        <p14:creationId xmlns:p14="http://schemas.microsoft.com/office/powerpoint/2010/main" val="13264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54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Былинные герои в изобразительном искусстве</vt:lpstr>
      <vt:lpstr>Виктор Михайлович Васнецов 1848 - 1926</vt:lpstr>
      <vt:lpstr>«Гусляры»</vt:lpstr>
      <vt:lpstr>«Богатыри»</vt:lpstr>
      <vt:lpstr>Презентация PowerPoint</vt:lpstr>
      <vt:lpstr>«Витязь на распутье»</vt:lpstr>
      <vt:lpstr>Яван Яковлевич Билибин 1876 - 1942</vt:lpstr>
      <vt:lpstr>«Илья Муромец»</vt:lpstr>
      <vt:lpstr>Николай Константинович Рерих 1874 - 1947</vt:lpstr>
      <vt:lpstr>Презентация PowerPoint</vt:lpstr>
      <vt:lpstr>«Богатыри проснулись»</vt:lpstr>
      <vt:lpstr>«Змей Горыныч»</vt:lpstr>
      <vt:lpstr>Илья Ефимович Репин 1844 - 1930</vt:lpstr>
      <vt:lpstr>«Садко»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2013-02-16T16:28:35Z</dcterms:created>
  <dcterms:modified xsi:type="dcterms:W3CDTF">2013-02-16T18:28:41Z</dcterms:modified>
</cp:coreProperties>
</file>