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7" r:id="rId4"/>
    <p:sldId id="259" r:id="rId5"/>
    <p:sldId id="258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247B-B829-4353-BAC0-16A08E211076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FCB8F0-0914-4923-98C7-BF79B0802E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247B-B829-4353-BAC0-16A08E211076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B8F0-0914-4923-98C7-BF79B0802E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247B-B829-4353-BAC0-16A08E211076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B8F0-0914-4923-98C7-BF79B0802E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C95247B-B829-4353-BAC0-16A08E211076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2FCB8F0-0914-4923-98C7-BF79B0802E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247B-B829-4353-BAC0-16A08E211076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B8F0-0914-4923-98C7-BF79B0802E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247B-B829-4353-BAC0-16A08E211076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B8F0-0914-4923-98C7-BF79B0802E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B8F0-0914-4923-98C7-BF79B0802E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247B-B829-4353-BAC0-16A08E211076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247B-B829-4353-BAC0-16A08E211076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B8F0-0914-4923-98C7-BF79B0802E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247B-B829-4353-BAC0-16A08E211076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B8F0-0914-4923-98C7-BF79B0802E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C95247B-B829-4353-BAC0-16A08E211076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2FCB8F0-0914-4923-98C7-BF79B0802E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247B-B829-4353-BAC0-16A08E211076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FCB8F0-0914-4923-98C7-BF79B0802E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C95247B-B829-4353-BAC0-16A08E211076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2FCB8F0-0914-4923-98C7-BF79B0802E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717032"/>
            <a:ext cx="3610744" cy="1125772"/>
          </a:xfrm>
        </p:spPr>
        <p:txBody>
          <a:bodyPr/>
          <a:lstStyle/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Годы жизни:</a:t>
            </a:r>
          </a:p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1923 - 1941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Памяти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ЗОИ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КОСМОДЕМЬЯНСКОЙ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zoya_kosmodemyanskaya_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3645024"/>
            <a:ext cx="2265040" cy="3046478"/>
          </a:xfrm>
          <a:prstGeom prst="rect">
            <a:avLst/>
          </a:prstGeom>
        </p:spPr>
      </p:pic>
      <p:pic>
        <p:nvPicPr>
          <p:cNvPr id="5" name="~PP2869.WAV">
            <a:hlinkClick r:id="" action="ppaction://media"/>
          </p:cNvPr>
          <p:cNvPicPr>
            <a:picLocks noRot="1" noChangeAspect="1"/>
          </p:cNvPicPr>
          <p:nvPr>
            <a:wavAudioFile r:embed="rId1" name="~PP2869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28530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76672"/>
            <a:ext cx="7839288" cy="58820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pic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4762500" cy="6286500"/>
          </a:xfrm>
          <a:prstGeom prst="rect">
            <a:avLst/>
          </a:prstGeom>
        </p:spPr>
      </p:pic>
      <p:pic>
        <p:nvPicPr>
          <p:cNvPr id="4" name="Рисунок 3" descr="1113565006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620688"/>
            <a:ext cx="3665984" cy="5498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5104" y="1772816"/>
            <a:ext cx="4978896" cy="165618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МЕМОРИАЛЬНАЯ ДОСКА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3692229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764704"/>
            <a:ext cx="3887177" cy="5301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179512" y="548680"/>
            <a:ext cx="5184576" cy="108012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ИМЕНЕМ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ЗОИ КОСМОДЕМЬЯНСКОЙ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6372200" y="2996952"/>
            <a:ext cx="2376264" cy="168426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dirty="0" smtClean="0">
                <a:solidFill>
                  <a:srgbClr val="FF0000"/>
                </a:solidFill>
              </a:rPr>
              <a:t>НАЗВАНЫ </a:t>
            </a:r>
          </a:p>
          <a:p>
            <a:pPr algn="r">
              <a:buNone/>
            </a:pPr>
            <a:r>
              <a:rPr lang="ru-RU" dirty="0" smtClean="0">
                <a:solidFill>
                  <a:srgbClr val="FF0000"/>
                </a:solidFill>
              </a:rPr>
              <a:t>МНОГИЕ ОБЪЕКТЫ</a:t>
            </a:r>
            <a:endParaRPr lang="ru-RU" dirty="0"/>
          </a:p>
        </p:txBody>
      </p:sp>
      <p:pic>
        <p:nvPicPr>
          <p:cNvPr id="3" name="Рисунок 2" descr="250px-Z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412776"/>
            <a:ext cx="4608512" cy="5261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27725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ПРО ЭТУ ОТВАЖНУЮ ДЕВУШКУ НАПИСАНО    ОГРОМНОЕ КОЛИЧЕСТВО ПОЭМ,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 ПОВЕСТЕЙ,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СТИХОВ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Zoja 400a84f5751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2420888"/>
            <a:ext cx="2880320" cy="3769043"/>
          </a:xfrm>
          <a:prstGeom prst="rect">
            <a:avLst/>
          </a:prstGeom>
        </p:spPr>
      </p:pic>
      <p:pic>
        <p:nvPicPr>
          <p:cNvPr id="9" name="Рисунок 8" descr="zoya_200_au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420888"/>
            <a:ext cx="2666963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24433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ДАВАЙТЕ СОХРАНИМ ПАМЯТЬ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О ПОДВИГЕ ЮНОЙ РАЗВЕДЧИЦЫ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b="1" i="1" u="sng" dirty="0" smtClean="0">
                <a:solidFill>
                  <a:srgbClr val="C00000"/>
                </a:solidFill>
              </a:rPr>
              <a:t>ЗОИ   </a:t>
            </a:r>
            <a:r>
              <a:rPr lang="ru-RU" b="1" i="1" u="sng" dirty="0" smtClean="0">
                <a:solidFill>
                  <a:srgbClr val="C00000"/>
                </a:solidFill>
              </a:rPr>
              <a:t>АНАТОЛЬЕВНЫ КОСМОДЕМЬЯНСКОЙ </a:t>
            </a:r>
            <a:endParaRPr lang="ru-RU" b="1" i="1" u="sng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70-l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780928"/>
            <a:ext cx="5760894" cy="38360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148064" y="5301208"/>
            <a:ext cx="3697288" cy="1143000"/>
          </a:xfrm>
        </p:spPr>
        <p:txBody>
          <a:bodyPr/>
          <a:lstStyle/>
          <a:p>
            <a:pPr algn="r"/>
            <a:r>
              <a:rPr lang="ru-RU" sz="2400" dirty="0" smtClean="0"/>
              <a:t>Презентацию подготовила </a:t>
            </a:r>
          </a:p>
          <a:p>
            <a:pPr algn="r"/>
            <a:r>
              <a:rPr lang="ru-RU" sz="2400" dirty="0" smtClean="0"/>
              <a:t>Вострикова Т.А.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6" y="908720"/>
            <a:ext cx="8305800" cy="4320480"/>
          </a:xfrm>
        </p:spPr>
        <p:txBody>
          <a:bodyPr/>
          <a:lstStyle/>
          <a:p>
            <a:r>
              <a:rPr lang="ru-RU" sz="8000" dirty="0" smtClean="0">
                <a:solidFill>
                  <a:srgbClr val="FF0000"/>
                </a:solidFill>
              </a:rPr>
              <a:t>СПАСИБО </a:t>
            </a:r>
            <a:br>
              <a:rPr lang="ru-RU" sz="8000" dirty="0" smtClean="0">
                <a:solidFill>
                  <a:srgbClr val="FF0000"/>
                </a:solidFill>
              </a:rPr>
            </a:br>
            <a:r>
              <a:rPr lang="ru-RU" sz="8000" dirty="0" smtClean="0">
                <a:solidFill>
                  <a:srgbClr val="FF0000"/>
                </a:solidFill>
              </a:rPr>
              <a:t>ЗА </a:t>
            </a:r>
            <a:br>
              <a:rPr lang="ru-RU" sz="8000" dirty="0" smtClean="0">
                <a:solidFill>
                  <a:srgbClr val="FF0000"/>
                </a:solidFill>
              </a:rPr>
            </a:br>
            <a:r>
              <a:rPr lang="ru-RU" sz="8000" dirty="0" smtClean="0">
                <a:solidFill>
                  <a:srgbClr val="FF0000"/>
                </a:solidFill>
              </a:rPr>
              <a:t/>
            </a:r>
            <a:br>
              <a:rPr lang="ru-RU" sz="8000" dirty="0" smtClean="0">
                <a:solidFill>
                  <a:srgbClr val="FF0000"/>
                </a:solidFill>
              </a:rPr>
            </a:br>
            <a:r>
              <a:rPr lang="ru-RU" sz="8000" dirty="0" smtClean="0">
                <a:solidFill>
                  <a:srgbClr val="FF0000"/>
                </a:solidFill>
              </a:rPr>
              <a:t>ВНИМАНИЕ!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8000" dirty="0" smtClean="0">
                <a:solidFill>
                  <a:srgbClr val="FF0000"/>
                </a:solidFill>
              </a:rPr>
              <a:t>1937 </a:t>
            </a:r>
            <a:r>
              <a:rPr lang="ru-RU" dirty="0" smtClean="0">
                <a:solidFill>
                  <a:srgbClr val="FF0000"/>
                </a:solidFill>
              </a:rPr>
              <a:t> ГОД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299_157968247.jpg_max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04567" y="1524000"/>
            <a:ext cx="3164504" cy="4572000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2204864"/>
            <a:ext cx="4059936" cy="389113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Она была такой же, как и все...</a:t>
            </a:r>
          </a:p>
          <a:p>
            <a:pPr>
              <a:buNone/>
            </a:pPr>
            <a:r>
              <a:rPr lang="ru-RU" dirty="0" smtClean="0"/>
              <a:t> И как и все мечтала о любви...</a:t>
            </a:r>
          </a:p>
          <a:p>
            <a:pPr>
              <a:buNone/>
            </a:pPr>
            <a:r>
              <a:rPr lang="ru-RU" dirty="0" smtClean="0"/>
              <a:t> Она хотела жить…</a:t>
            </a:r>
          </a:p>
          <a:p>
            <a:pPr>
              <a:buNone/>
            </a:pPr>
            <a:r>
              <a:rPr lang="ru-RU" dirty="0" smtClean="0"/>
              <a:t>  ХОТЕЛА ЖИТЬ !</a:t>
            </a:r>
          </a:p>
          <a:p>
            <a:pPr>
              <a:buNone/>
            </a:pPr>
            <a:r>
              <a:rPr lang="ru-RU" dirty="0" smtClean="0"/>
              <a:t> Делила с мамой радости свои...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oscc04ccd0b7bd3fc9ccc4a4ded508c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484784"/>
            <a:ext cx="7633332" cy="468052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СЕМЬЯ ЗОИ: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slide_3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427984" y="2249854"/>
            <a:ext cx="4464496" cy="413147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389877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ЗОЯ И БРАТ АЛЕКСАНДР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3"/>
          </p:nvPr>
        </p:nvSpPr>
        <p:spPr>
          <a:xfrm>
            <a:off x="4648200" y="1124744"/>
            <a:ext cx="4040188" cy="103684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ЛЮБОВЬ КОСМОДЕМЬЯНСКАЯ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zoyashu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340768"/>
            <a:ext cx="3742144" cy="5080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ages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3848" y="2204864"/>
            <a:ext cx="2880320" cy="4143348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5246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ЗОЯ БЫЛА ЧЛЕНОМ КОМСОМОЛЬСКОЙ ОРГАНИЗАЦИИ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ШКОЛЬНЫЕ ГОДЫ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r"/>
            <a:r>
              <a:rPr lang="ru-RU" sz="3600" dirty="0" smtClean="0"/>
              <a:t>Зоя стоит во 2-м ряду, </a:t>
            </a:r>
          </a:p>
          <a:p>
            <a:pPr algn="r"/>
            <a:r>
              <a:rPr lang="ru-RU" sz="3600" dirty="0" smtClean="0"/>
              <a:t>четвёртая справа</a:t>
            </a:r>
            <a:endParaRPr lang="ru-RU" sz="3600" dirty="0"/>
          </a:p>
        </p:txBody>
      </p:sp>
      <p:pic>
        <p:nvPicPr>
          <p:cNvPr id="5" name="Рисунок 4" descr="f35d6ad3c3ecfa6e4b4bbf57f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32656"/>
            <a:ext cx="5857800" cy="3827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ДОМ, В КОТОРОМ ЗОЯ ПРОВЕЛА ПОСЛЕДНИЕ ЧАСЫ СВОЕЙ ЖИЗНИ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0041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6048672" cy="4176464"/>
          </a:xfrm>
          <a:prstGeom prst="rect">
            <a:avLst/>
          </a:prstGeom>
        </p:spPr>
      </p:pic>
      <p:pic>
        <p:nvPicPr>
          <p:cNvPr id="6" name="Рисунок 5" descr="images с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4437112"/>
            <a:ext cx="2466975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22273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ЗОЮ ВЕЛИ НА КАЗНЬ. НА ШЕЕ У НЕЁ ВИСЕЛА ТАБЛИЧКА СО СЛОВАМИ: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«ПОДЖИГАТЕЛЬ ДОМОВ»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538785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708920"/>
            <a:ext cx="66675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908720"/>
            <a:ext cx="5904656" cy="489654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   В ЧЕСТЬ ЗОИ КОСМОДЕМЬЯНСКОЙ СООРУЖЕНО ВЕЛИКОЕ МНОЖЕСТВО ПАМЯТНИКОВ АРХИТЕКТУРЫ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27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2470314"/>
            <a:ext cx="2977877" cy="39646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84</TotalTime>
  <Words>126</Words>
  <Application>Microsoft Office PowerPoint</Application>
  <PresentationFormat>Экран (4:3)</PresentationFormat>
  <Paragraphs>28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Памяти  ЗОИ  КОСМОДЕМЬЯНСКОЙ</vt:lpstr>
      <vt:lpstr>1937  ГОД</vt:lpstr>
      <vt:lpstr>СЕМЬЯ ЗОИ:</vt:lpstr>
      <vt:lpstr>ЗОЯ И БРАТ АЛЕКСАНДР</vt:lpstr>
      <vt:lpstr>ЗОЯ БЫЛА ЧЛЕНОМ КОМСОМОЛЬСКОЙ ОРГАНИЗАЦИИ</vt:lpstr>
      <vt:lpstr>ШКОЛЬНЫЕ ГОДЫ</vt:lpstr>
      <vt:lpstr>ДОМ, В КОТОРОМ ЗОЯ ПРОВЕЛА ПОСЛЕДНИЕ ЧАСЫ СВОЕЙ ЖИЗНИ</vt:lpstr>
      <vt:lpstr>ЗОЮ ВЕЛИ НА КАЗНЬ. НА ШЕЕ У НЕЁ ВИСЕЛА ТАБЛИЧКА СО СЛОВАМИ:  «ПОДЖИГАТЕЛЬ ДОМОВ»</vt:lpstr>
      <vt:lpstr>   В ЧЕСТЬ ЗОИ КОСМОДЕМЬЯНСКОЙ СООРУЖЕНО ВЕЛИКОЕ МНОЖЕСТВО ПАМЯТНИКОВ АРХИТЕКТУРЫ</vt:lpstr>
      <vt:lpstr>Слайд 10</vt:lpstr>
      <vt:lpstr>Слайд 11</vt:lpstr>
      <vt:lpstr>МЕМОРИАЛЬНАЯ ДОСКА</vt:lpstr>
      <vt:lpstr>Слайд 13</vt:lpstr>
      <vt:lpstr>ПРО ЭТУ ОТВАЖНУЮ ДЕВУШКУ НАПИСАНО    ОГРОМНОЕ КОЛИЧЕСТВО ПОЭМ,     ПОВЕСТЕЙ,  СТИХОВ</vt:lpstr>
      <vt:lpstr>ДАВАЙТЕ СОХРАНИМ ПАМЯТЬ О ПОДВИГЕ ЮНОЙ РАЗВЕДЧИЦЫ ЗОИ   АНАТОЛЬЕВНЫ КОСМОДЕМЬЯНСКОЙ </vt:lpstr>
      <vt:lpstr>СПАСИБО  ЗА  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Памяти  ЗОИ  КОСМОДЕМЬЯНСКОЙ</dc:title>
  <dc:creator>К</dc:creator>
  <cp:lastModifiedBy>К</cp:lastModifiedBy>
  <cp:revision>10</cp:revision>
  <dcterms:created xsi:type="dcterms:W3CDTF">2013-11-29T15:58:23Z</dcterms:created>
  <dcterms:modified xsi:type="dcterms:W3CDTF">2013-11-30T15:49:51Z</dcterms:modified>
</cp:coreProperties>
</file>