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79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88" r:id="rId12"/>
    <p:sldId id="271" r:id="rId13"/>
    <p:sldId id="272" r:id="rId14"/>
    <p:sldId id="273" r:id="rId15"/>
    <p:sldId id="274" r:id="rId16"/>
    <p:sldId id="275" r:id="rId17"/>
    <p:sldId id="289" r:id="rId18"/>
    <p:sldId id="283" r:id="rId19"/>
    <p:sldId id="291" r:id="rId20"/>
    <p:sldId id="280" r:id="rId21"/>
    <p:sldId id="284" r:id="rId22"/>
    <p:sldId id="285" r:id="rId23"/>
    <p:sldId id="286" r:id="rId24"/>
    <p:sldId id="290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32B6F-DB9A-4FC5-ACD5-1CBAF58B5159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EC221-58A4-47FA-AA9B-FAAA436E7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FAF55-4472-4EED-83B7-AF1DBB7A6F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9855-5C2D-4488-BBC0-3307AD031112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3D32-DFF0-45AA-8DB2-9B2BEE55A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9855-5C2D-4488-BBC0-3307AD031112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3D32-DFF0-45AA-8DB2-9B2BEE55A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9855-5C2D-4488-BBC0-3307AD031112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3D32-DFF0-45AA-8DB2-9B2BEE55A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9855-5C2D-4488-BBC0-3307AD031112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3D32-DFF0-45AA-8DB2-9B2BEE55A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9855-5C2D-4488-BBC0-3307AD031112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3D32-DFF0-45AA-8DB2-9B2BEE55A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9855-5C2D-4488-BBC0-3307AD031112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3D32-DFF0-45AA-8DB2-9B2BEE55A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9855-5C2D-4488-BBC0-3307AD031112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3D32-DFF0-45AA-8DB2-9B2BEE55A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9855-5C2D-4488-BBC0-3307AD031112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3D32-DFF0-45AA-8DB2-9B2BEE55A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9855-5C2D-4488-BBC0-3307AD031112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3D32-DFF0-45AA-8DB2-9B2BEE55A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9855-5C2D-4488-BBC0-3307AD031112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3D32-DFF0-45AA-8DB2-9B2BEE55A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9855-5C2D-4488-BBC0-3307AD031112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3D32-DFF0-45AA-8DB2-9B2BEE55A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79855-5C2D-4488-BBC0-3307AD031112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43D32-DFF0-45AA-8DB2-9B2BEE55A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Videos\&#1083;&#1077;&#1086;&#1087;&#1086;&#1083;&#1100;&#1076;%20&#1075;&#1086;&#1090;&#1086;&#1074;&#1080;&#1090;&#1089;&#1103;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Videos\&#1084;&#1099;&#1096;&#1080;%20&#1087;&#1077;&#1088;&#1077;&#1087;&#1091;&#1090;&#1072;&#1083;&#1080;%20&#1087;&#1086;&#1089;&#1091;&#1076;&#1091;.mp4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Videos\&#1084;&#1099;&#1096;&#1080;%20&#1089;&#1083;&#1086;&#1084;&#1072;&#1083;&#1080;%20&#1090;&#1077;&#1083;&#1077;&#1074;&#1080;&#1079;&#1086;&#1088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Videos\&#1076;&#1072;&#1074;&#1072;&#1081;&#1090;&#1077;%20&#1078;&#1080;&#1090;&#1100;%20&#1076;&#1088;&#1091;&#1078;&#1085;&#1086;!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f010e98c52b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6" y="1844824"/>
            <a:ext cx="1190625" cy="1524000"/>
          </a:xfrm>
          <a:prstGeom prst="rect">
            <a:avLst/>
          </a:prstGeom>
          <a:effectLst/>
        </p:spPr>
      </p:pic>
      <p:pic>
        <p:nvPicPr>
          <p:cNvPr id="3" name="Рисунок 2" descr="9d60f1e5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772818"/>
            <a:ext cx="1584176" cy="1584176"/>
          </a:xfrm>
          <a:prstGeom prst="rect">
            <a:avLst/>
          </a:prstGeom>
        </p:spPr>
      </p:pic>
      <p:pic>
        <p:nvPicPr>
          <p:cNvPr id="5" name="Рисунок 4" descr="82371099_4195696_1271797525_img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72817"/>
            <a:ext cx="1800200" cy="15941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1306204184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1772817"/>
            <a:ext cx="1800200" cy="1764654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251522" y="3645024"/>
            <a:ext cx="971741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15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115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90" y="3645024"/>
            <a:ext cx="978153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1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11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3645024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15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115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7" y="3573016"/>
            <a:ext cx="883575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1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11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6" y="3573016"/>
            <a:ext cx="1042273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15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115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31574" y="3573016"/>
            <a:ext cx="912429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1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1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Рисунок 13" descr="circ_house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9" y="1844826"/>
            <a:ext cx="1363787" cy="1440160"/>
          </a:xfrm>
          <a:prstGeom prst="rect">
            <a:avLst/>
          </a:prstGeom>
        </p:spPr>
      </p:pic>
      <p:pic>
        <p:nvPicPr>
          <p:cNvPr id="15" name="Рисунок 14" descr="tumblr_lbs8bamHVe1qe7xg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1606" y="1916832"/>
            <a:ext cx="1302396" cy="1302396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7CD5-CD23-4CA4-A22F-267902E6AB5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7056784" cy="49083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771800" y="260648"/>
            <a:ext cx="437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воскресенье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еопольд готовитс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188640" y="-891480"/>
            <a:ext cx="12097344" cy="907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980728"/>
            <a:ext cx="18473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400" u="sng" dirty="0" smtClean="0"/>
          </a:p>
          <a:p>
            <a:endParaRPr lang="ru-RU" sz="4400" u="sng" dirty="0" smtClean="0"/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131840" y="0"/>
            <a:ext cx="35044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</a:t>
            </a:r>
            <a:endParaRPr lang="ru-RU" sz="19900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2132856"/>
            <a:ext cx="146706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endParaRPr lang="ru-RU" sz="239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F:\Мама\Pictures\MH900429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62375"/>
            <a:ext cx="3095625" cy="3095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84784"/>
            <a:ext cx="107753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/>
              <a:t>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548680"/>
            <a:ext cx="11721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/>
              <a:t>к</a:t>
            </a:r>
            <a:endParaRPr lang="ru-RU" sz="19900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-1899592"/>
            <a:ext cx="216024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300" dirty="0" smtClean="0"/>
              <a:t>т</a:t>
            </a:r>
            <a:endParaRPr lang="ru-RU" sz="413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188640"/>
            <a:ext cx="172819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dirty="0" smtClean="0"/>
              <a:t>Е</a:t>
            </a:r>
            <a:endParaRPr lang="ru-RU" sz="23900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620688"/>
            <a:ext cx="21602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err="1"/>
              <a:t>Р</a:t>
            </a:r>
            <a:endParaRPr lang="ru-RU" sz="199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-459432"/>
            <a:ext cx="130676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/>
              <a:t>. .</a:t>
            </a:r>
            <a:endParaRPr lang="ru-RU" sz="11500" b="1" dirty="0"/>
          </a:p>
        </p:txBody>
      </p:sp>
      <p:pic>
        <p:nvPicPr>
          <p:cNvPr id="10242" name="Picture 2" descr="http://mernik.su/published/publicdata/MERNIK/attachments/SC/products_pictures/65217_en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5191125" cy="38862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-4347864"/>
            <a:ext cx="5544616" cy="1328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5700" dirty="0" smtClean="0">
                <a:solidFill>
                  <a:srgbClr val="002060"/>
                </a:solidFill>
              </a:rPr>
              <a:t>и</a:t>
            </a:r>
            <a:endParaRPr lang="ru-RU" sz="857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1124744"/>
            <a:ext cx="17265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лка</a:t>
            </a:r>
            <a:endParaRPr lang="ru-RU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F:\Мама\Pictures\2ec380bc4b0fe3235e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4077072"/>
            <a:ext cx="3240021" cy="2430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0-0503-0118-0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31369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0"/>
            <a:ext cx="12634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/>
              <a:t>с</a:t>
            </a:r>
            <a:endParaRPr lang="ru-RU" sz="19900" dirty="0"/>
          </a:p>
        </p:txBody>
      </p:sp>
      <p:sp>
        <p:nvSpPr>
          <p:cNvPr id="4" name="TextBox 3"/>
          <p:cNvSpPr txBox="1"/>
          <p:nvPr/>
        </p:nvSpPr>
        <p:spPr>
          <a:xfrm>
            <a:off x="7092280" y="260648"/>
            <a:ext cx="165141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dirty="0" smtClean="0"/>
              <a:t>ж</a:t>
            </a:r>
            <a:endParaRPr lang="ru-RU" sz="166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126876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=</a:t>
            </a:r>
          </a:p>
        </p:txBody>
      </p:sp>
      <p:pic>
        <p:nvPicPr>
          <p:cNvPr id="9221" name="Picture 5" descr="http://arbaletomania.ru/images/data/2023-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068960"/>
            <a:ext cx="3310136" cy="33101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Lod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5929864" cy="3426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121539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err="1" smtClean="0">
                <a:solidFill>
                  <a:srgbClr val="002060"/>
                </a:solidFill>
              </a:rPr>
              <a:t>д</a:t>
            </a:r>
            <a:endParaRPr lang="ru-RU" sz="13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260648"/>
            <a:ext cx="148790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tx2">
                    <a:lumMod val="75000"/>
                  </a:schemeClr>
                </a:solidFill>
              </a:rPr>
              <a:t>ж</a:t>
            </a:r>
            <a:endParaRPr lang="ru-RU" sz="13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88640"/>
            <a:ext cx="100700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dirty="0"/>
              <a:t>/</a:t>
            </a:r>
          </a:p>
        </p:txBody>
      </p:sp>
      <p:pic>
        <p:nvPicPr>
          <p:cNvPr id="4100" name="Picture 4" descr="http://www.sevchern.ru/images/news/m_id-169/40010354B05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505450" y="171450"/>
            <a:ext cx="3810000" cy="3467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ыши перепутали посуд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48681" y="-1161510"/>
            <a:ext cx="12265363" cy="919902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rkudden-stol-obedennyj__20315_PE105482_S4.jpg"/>
          <p:cNvPicPr>
            <a:picLocks noChangeAspect="1"/>
          </p:cNvPicPr>
          <p:nvPr/>
        </p:nvPicPr>
        <p:blipFill>
          <a:blip r:embed="rId2" cstate="print"/>
          <a:srcRect l="5079" t="22008" r="5196" b="22125"/>
          <a:stretch>
            <a:fillRect/>
          </a:stretch>
        </p:blipFill>
        <p:spPr>
          <a:xfrm>
            <a:off x="467544" y="4221088"/>
            <a:ext cx="3816424" cy="2376264"/>
          </a:xfrm>
          <a:prstGeom prst="rect">
            <a:avLst/>
          </a:prstGeom>
        </p:spPr>
      </p:pic>
      <p:pic>
        <p:nvPicPr>
          <p:cNvPr id="3" name="Рисунок 2" descr="lakk-polka-navesnaa__60207_PE166211_S4.jpg"/>
          <p:cNvPicPr>
            <a:picLocks noChangeAspect="1"/>
          </p:cNvPicPr>
          <p:nvPr/>
        </p:nvPicPr>
        <p:blipFill>
          <a:blip r:embed="rId3" cstate="print"/>
          <a:srcRect l="1752" t="43140" r="3626" b="41090"/>
          <a:stretch>
            <a:fillRect/>
          </a:stretch>
        </p:blipFill>
        <p:spPr>
          <a:xfrm>
            <a:off x="2627784" y="1412776"/>
            <a:ext cx="3888432" cy="648072"/>
          </a:xfrm>
          <a:prstGeom prst="rect">
            <a:avLst/>
          </a:prstGeom>
        </p:spPr>
      </p:pic>
      <p:pic>
        <p:nvPicPr>
          <p:cNvPr id="4" name="Рисунок 3" descr="637214.jpg"/>
          <p:cNvPicPr>
            <a:picLocks noChangeAspect="1"/>
          </p:cNvPicPr>
          <p:nvPr/>
        </p:nvPicPr>
        <p:blipFill>
          <a:blip r:embed="rId4" cstate="print"/>
          <a:srcRect l="15120" r="14321"/>
          <a:stretch>
            <a:fillRect/>
          </a:stretch>
        </p:blipFill>
        <p:spPr>
          <a:xfrm>
            <a:off x="5220072" y="2979965"/>
            <a:ext cx="2736304" cy="3878035"/>
          </a:xfrm>
          <a:prstGeom prst="rect">
            <a:avLst/>
          </a:prstGeom>
        </p:spPr>
      </p:pic>
      <p:pic>
        <p:nvPicPr>
          <p:cNvPr id="5" name="Рисунок 4" descr="0004-004-Skovoroda.jpg"/>
          <p:cNvPicPr>
            <a:picLocks noChangeAspect="1"/>
          </p:cNvPicPr>
          <p:nvPr/>
        </p:nvPicPr>
        <p:blipFill>
          <a:blip r:embed="rId5" cstate="print"/>
          <a:srcRect l="28738" t="23750" r="17713" b="52100"/>
          <a:stretch>
            <a:fillRect/>
          </a:stretch>
        </p:blipFill>
        <p:spPr>
          <a:xfrm>
            <a:off x="2123728" y="3861048"/>
            <a:ext cx="1944216" cy="657602"/>
          </a:xfrm>
          <a:prstGeom prst="rect">
            <a:avLst/>
          </a:prstGeom>
        </p:spPr>
      </p:pic>
      <p:pic>
        <p:nvPicPr>
          <p:cNvPr id="6" name="Рисунок 5" descr="0003-003-Kastrjulja.jpg"/>
          <p:cNvPicPr>
            <a:picLocks noChangeAspect="1"/>
          </p:cNvPicPr>
          <p:nvPr/>
        </p:nvPicPr>
        <p:blipFill>
          <a:blip r:embed="rId6" cstate="print"/>
          <a:srcRect l="27163" t="14301" r="27163" b="39500"/>
          <a:stretch>
            <a:fillRect/>
          </a:stretch>
        </p:blipFill>
        <p:spPr>
          <a:xfrm>
            <a:off x="1691680" y="5301208"/>
            <a:ext cx="1440160" cy="10925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3jl.jpg"/>
          <p:cNvPicPr>
            <a:picLocks noChangeAspect="1"/>
          </p:cNvPicPr>
          <p:nvPr/>
        </p:nvPicPr>
        <p:blipFill>
          <a:blip r:embed="rId7" cstate="print"/>
          <a:srcRect t="24627" b="12562"/>
          <a:stretch>
            <a:fillRect/>
          </a:stretch>
        </p:blipFill>
        <p:spPr>
          <a:xfrm>
            <a:off x="5436096" y="2132856"/>
            <a:ext cx="2292846" cy="1080120"/>
          </a:xfrm>
          <a:prstGeom prst="roundRect">
            <a:avLst/>
          </a:prstGeom>
        </p:spPr>
      </p:pic>
      <p:pic>
        <p:nvPicPr>
          <p:cNvPr id="9" name="Рисунок 8" descr="post_1329_1.jpg"/>
          <p:cNvPicPr>
            <a:picLocks noChangeAspect="1"/>
          </p:cNvPicPr>
          <p:nvPr/>
        </p:nvPicPr>
        <p:blipFill>
          <a:blip r:embed="rId8" cstate="print"/>
          <a:srcRect l="6350" t="25526" r="6243" b="20068"/>
          <a:stretch>
            <a:fillRect/>
          </a:stretch>
        </p:blipFill>
        <p:spPr>
          <a:xfrm>
            <a:off x="5868144" y="4581128"/>
            <a:ext cx="2016224" cy="864096"/>
          </a:xfrm>
          <a:prstGeom prst="round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7.28324E-6 L -0.22829 -0.24115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35838E-7 L 0.52761 -0.16786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7341E-7 L -0.53559 -0.12578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9.24855E-7 L 0.37013 -0.4615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ыши сломали телевизор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692697" y="-1251520"/>
            <a:ext cx="12505389" cy="937904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c47fe2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332656"/>
            <a:ext cx="7800486" cy="65348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C:\Users\User\Pictures\4418f73070d0a65ca1a9b3876dd590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028" y="260648"/>
            <a:ext cx="7534437" cy="6264696"/>
          </a:xfrm>
          <a:prstGeom prst="rect">
            <a:avLst/>
          </a:prstGeom>
          <a:noFill/>
        </p:spPr>
      </p:pic>
      <p:pic>
        <p:nvPicPr>
          <p:cNvPr id="36866" name="Picture 2" descr="F:\Мама\Pictures\Roditeli%20i%20dety_clip_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24944"/>
            <a:ext cx="2808312" cy="2485851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27687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45811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419872" y="0"/>
            <a:ext cx="0" cy="4509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scisso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1781944" cy="1781944"/>
          </a:xfrm>
          <a:prstGeom prst="rect">
            <a:avLst/>
          </a:prstGeom>
        </p:spPr>
      </p:pic>
      <p:pic>
        <p:nvPicPr>
          <p:cNvPr id="18" name="Рисунок 17" descr="fishing_po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1613505" cy="2233091"/>
          </a:xfrm>
          <a:prstGeom prst="rect">
            <a:avLst/>
          </a:prstGeom>
        </p:spPr>
      </p:pic>
      <p:pic>
        <p:nvPicPr>
          <p:cNvPr id="19" name="Рисунок 18" descr="MB9003841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64904"/>
            <a:ext cx="1828800" cy="1828800"/>
          </a:xfrm>
          <a:prstGeom prst="rect">
            <a:avLst/>
          </a:prstGeom>
        </p:spPr>
      </p:pic>
      <p:pic>
        <p:nvPicPr>
          <p:cNvPr id="22" name="Рисунок 21" descr="MB9003521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32656"/>
            <a:ext cx="1828800" cy="1828800"/>
          </a:xfrm>
          <a:prstGeom prst="rect">
            <a:avLst/>
          </a:prstGeom>
        </p:spPr>
      </p:pic>
      <p:pic>
        <p:nvPicPr>
          <p:cNvPr id="25" name="Рисунок 24" descr="iCA1B2KI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2636912"/>
            <a:ext cx="2267744" cy="169324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19672" y="90872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>
                <a:solidFill>
                  <a:srgbClr val="002060"/>
                </a:solidFill>
              </a:rPr>
              <a:t>ж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0072" y="980728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у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52320" y="908720"/>
            <a:ext cx="169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>
                <a:solidFill>
                  <a:srgbClr val="002060"/>
                </a:solidFill>
              </a:rPr>
              <a:t>л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79712" y="2996952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4288" y="292494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>
                <a:solidFill>
                  <a:srgbClr val="002060"/>
                </a:solidFill>
              </a:rPr>
              <a:t>л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576" y="508518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>
                <a:solidFill>
                  <a:srgbClr val="002060"/>
                </a:solidFill>
              </a:rPr>
              <a:t>ж</a:t>
            </a:r>
            <a:r>
              <a:rPr lang="ru-RU" sz="5400" b="1" dirty="0" smtClean="0"/>
              <a:t>   </a:t>
            </a:r>
            <a:r>
              <a:rPr lang="ru-RU" sz="5400" b="1" dirty="0" smtClean="0">
                <a:solidFill>
                  <a:srgbClr val="FF0000"/>
                </a:solidFill>
              </a:rPr>
              <a:t>у</a:t>
            </a:r>
            <a:r>
              <a:rPr lang="ru-RU" sz="5400" b="1" dirty="0" smtClean="0">
                <a:solidFill>
                  <a:srgbClr val="002060"/>
                </a:solidFill>
              </a:rPr>
              <a:t>п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>
                <a:solidFill>
                  <a:srgbClr val="002060"/>
                </a:solidFill>
              </a:rPr>
              <a:t>л</a:t>
            </a:r>
            <a:r>
              <a:rPr lang="ru-RU" sz="5400" b="1" dirty="0" smtClean="0"/>
              <a:t>   </a:t>
            </a:r>
            <a:r>
              <a:rPr lang="ru-RU" sz="5400" b="1" dirty="0" smtClean="0">
                <a:solidFill>
                  <a:srgbClr val="002060"/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   </a:t>
            </a:r>
            <a:r>
              <a:rPr lang="ru-RU" sz="5400" b="1" dirty="0" smtClean="0">
                <a:solidFill>
                  <a:srgbClr val="002060"/>
                </a:solidFill>
              </a:rPr>
              <a:t>п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>
                <a:solidFill>
                  <a:srgbClr val="002060"/>
                </a:solidFill>
              </a:rPr>
              <a:t>л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395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</a:t>
            </a:r>
            <a:endParaRPr lang="ru-RU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563888" y="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2420888"/>
            <a:ext cx="467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3.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563888" y="249289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4.</a:t>
            </a:r>
            <a:endParaRPr lang="ru-RU" sz="2000" b="1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7CD5-CD23-4CA4-A22F-267902E6AB5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2924944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908720"/>
            <a:ext cx="30963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2924944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908720"/>
            <a:ext cx="30963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332656"/>
            <a:ext cx="2880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2924944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72200" y="2924944"/>
            <a:ext cx="21602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2348880"/>
            <a:ext cx="2880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4797152"/>
            <a:ext cx="2880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5445224"/>
            <a:ext cx="21602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91880" y="5445224"/>
            <a:ext cx="21602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44208" y="5445224"/>
            <a:ext cx="21602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8172400" y="980728"/>
            <a:ext cx="360040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8783960" y="5589240"/>
            <a:ext cx="360040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8604448" y="3068960"/>
            <a:ext cx="360040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0" y="620688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1.</a:t>
            </a:r>
            <a:endParaRPr lang="ru-RU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2708920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2.</a:t>
            </a:r>
            <a:endParaRPr lang="ru-RU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79512" y="5157192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3.</a:t>
            </a:r>
            <a:endParaRPr lang="ru-RU" sz="36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924944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2924944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2924944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2924944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348880"/>
            <a:ext cx="2880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8604448" y="3068960"/>
            <a:ext cx="360040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авайте жить дружно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faa6_ae19ce1e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-1323528"/>
            <a:ext cx="7560840" cy="883298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ама\Pictures\MH900343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449699"/>
            <a:ext cx="8280920" cy="73878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9752" y="260648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онедельник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helpwan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350" y="1206500"/>
            <a:ext cx="7353300" cy="4445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4230323_kids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654796"/>
            <a:ext cx="3816424" cy="6203204"/>
          </a:xfrm>
          <a:prstGeom prst="round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0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вторник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25.jpg"/>
          <p:cNvPicPr>
            <a:picLocks noChangeAspect="1"/>
          </p:cNvPicPr>
          <p:nvPr/>
        </p:nvPicPr>
        <p:blipFill>
          <a:blip r:embed="rId2" cstate="print"/>
          <a:srcRect l="2126" t="4054" r="1136" b="2693"/>
          <a:stretch>
            <a:fillRect/>
          </a:stretch>
        </p:blipFill>
        <p:spPr>
          <a:xfrm>
            <a:off x="976296" y="1412776"/>
            <a:ext cx="7692333" cy="38884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051720" y="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среда</a:t>
            </a:r>
            <a:endParaRPr lang="ru-RU" sz="66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e-wallpaper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1652" y="1124744"/>
            <a:ext cx="6900259" cy="51751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четверг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1648" y="908720"/>
            <a:ext cx="6400711" cy="576064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331640" y="0"/>
            <a:ext cx="2938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пятница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29291-cartoon-sliced-birthday-cake-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046829"/>
            <a:ext cx="4968552" cy="581117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5580112" y="0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суббота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57</Words>
  <Application>Microsoft Office PowerPoint</Application>
  <PresentationFormat>Экран (4:3)</PresentationFormat>
  <Paragraphs>46</Paragraphs>
  <Slides>25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2013-04-18T12:54:50Z</dcterms:created>
  <dcterms:modified xsi:type="dcterms:W3CDTF">2013-04-20T09:37:37Z</dcterms:modified>
</cp:coreProperties>
</file>