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60" r:id="rId4"/>
    <p:sldId id="261" r:id="rId5"/>
    <p:sldId id="262" r:id="rId6"/>
    <p:sldId id="264" r:id="rId7"/>
    <p:sldId id="266" r:id="rId8"/>
    <p:sldId id="270" r:id="rId9"/>
    <p:sldId id="273" r:id="rId10"/>
    <p:sldId id="275" r:id="rId11"/>
    <p:sldId id="277" r:id="rId12"/>
    <p:sldId id="278" r:id="rId13"/>
    <p:sldId id="279" r:id="rId14"/>
    <p:sldId id="280" r:id="rId15"/>
    <p:sldId id="281" r:id="rId16"/>
    <p:sldId id="282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34" autoAdjust="0"/>
  </p:normalViewPr>
  <p:slideViewPr>
    <p:cSldViewPr>
      <p:cViewPr varScale="1">
        <p:scale>
          <a:sx n="69" d="100"/>
          <a:sy n="69" d="100"/>
        </p:scale>
        <p:origin x="-5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 err="1" smtClean="0"/>
              <a:t>Граттаж</a:t>
            </a:r>
            <a:endParaRPr lang="ru-RU" sz="9600" dirty="0"/>
          </a:p>
        </p:txBody>
      </p:sp>
      <p:pic>
        <p:nvPicPr>
          <p:cNvPr id="1026" name="Picture 2" descr="D:\Фотки\5546_html_7b28b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27088"/>
            <a:ext cx="8424936" cy="50884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Содержимое 3" descr="i (2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571500"/>
            <a:ext cx="4476750" cy="3357563"/>
          </a:xfrm>
        </p:spPr>
      </p:pic>
      <p:pic>
        <p:nvPicPr>
          <p:cNvPr id="9219" name="Рисунок 4" descr="i (19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3071813"/>
            <a:ext cx="47752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Фотки\189315-edf44512f7ccdcb7.jpg"/>
          <p:cNvPicPr>
            <a:picLocks noChangeAspect="1" noChangeArrowheads="1"/>
          </p:cNvPicPr>
          <p:nvPr/>
        </p:nvPicPr>
        <p:blipFill>
          <a:blip r:embed="rId2" cstate="print"/>
          <a:srcRect l="2256" t="1504" r="5263" b="12782"/>
          <a:stretch>
            <a:fillRect/>
          </a:stretch>
        </p:blipFill>
        <p:spPr bwMode="auto">
          <a:xfrm>
            <a:off x="827584" y="764704"/>
            <a:ext cx="7683380" cy="54849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ки\grattaj-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538" y="677968"/>
            <a:ext cx="7754893" cy="541532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ки\58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12776"/>
            <a:ext cx="3600400" cy="514233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Мстислав Валерианович </a:t>
            </a:r>
            <a:r>
              <a:rPr lang="ru-RU" dirty="0" err="1" smtClean="0"/>
              <a:t>Добужинский</a:t>
            </a:r>
            <a:r>
              <a:rPr lang="ru-RU" dirty="0" smtClean="0"/>
              <a:t> (1875 – 1957 )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641080" y="5949280"/>
            <a:ext cx="45719" cy="14672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Фотки\belnochi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r="13338" b="6855"/>
          <a:stretch>
            <a:fillRect/>
          </a:stretch>
        </p:blipFill>
        <p:spPr bwMode="auto">
          <a:xfrm>
            <a:off x="395536" y="332656"/>
            <a:ext cx="3384376" cy="6149234"/>
          </a:xfrm>
          <a:prstGeom prst="rect">
            <a:avLst/>
          </a:prstGeom>
          <a:noFill/>
        </p:spPr>
      </p:pic>
      <p:pic>
        <p:nvPicPr>
          <p:cNvPr id="2050" name="Picture 2" descr="D:\Фотки\0005-007-Knizhnaja-grafika-Dobuzhinsk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640"/>
            <a:ext cx="4159444" cy="626765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ки\М.В. Кедайняй. Вид города. 1933. Бумага, карандаш. 23,7х33,8-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862122" cy="540403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ки\auk-nai-church-belfry-193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277384" cy="5544673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ки\_КраснК_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6552728" cy="6510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ки\87252122_21226429ad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000625" cy="3600450"/>
          </a:xfrm>
          <a:prstGeom prst="rect">
            <a:avLst/>
          </a:prstGeom>
          <a:noFill/>
        </p:spPr>
      </p:pic>
      <p:pic>
        <p:nvPicPr>
          <p:cNvPr id="2051" name="Picture 3" descr="D:\Фотки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212976"/>
            <a:ext cx="5076564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 descr="i (17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214313"/>
            <a:ext cx="6167438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1571625" y="5214938"/>
            <a:ext cx="5597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ambria" pitchFamily="18" charset="0"/>
              </a:rPr>
              <a:t>ОФОРТ - Гравюра на металле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i (16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85750"/>
            <a:ext cx="52863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42875" y="4848225"/>
            <a:ext cx="47148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mbria" pitchFamily="18" charset="0"/>
              </a:rPr>
              <a:t>Литография</a:t>
            </a:r>
            <a:r>
              <a:rPr lang="en-US" sz="4000">
                <a:latin typeface="Rockwell"/>
              </a:rPr>
              <a:t>-</a:t>
            </a:r>
            <a:endParaRPr lang="ru-RU" sz="4000">
              <a:latin typeface="Cambria" pitchFamily="18" charset="0"/>
            </a:endParaRPr>
          </a:p>
          <a:p>
            <a:r>
              <a:rPr lang="ru-RU" sz="4000">
                <a:latin typeface="Cambria" pitchFamily="18" charset="0"/>
              </a:rPr>
              <a:t>Гравюра на камне</a:t>
            </a:r>
            <a:endParaRPr lang="en-US" sz="4000">
              <a:latin typeface="Rockwell"/>
            </a:endParaRPr>
          </a:p>
          <a:p>
            <a:endParaRPr lang="ru-RU" sz="4000">
              <a:latin typeface="Cambria" pitchFamily="18" charset="0"/>
            </a:endParaRPr>
          </a:p>
        </p:txBody>
      </p:sp>
      <p:pic>
        <p:nvPicPr>
          <p:cNvPr id="3076" name="Рисунок 1" descr="i (12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3571875"/>
            <a:ext cx="4381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6" descr="i (1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500063"/>
            <a:ext cx="2857500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7" descr="i (10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571500"/>
            <a:ext cx="3624263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8"/>
          <p:cNvSpPr txBox="1">
            <a:spLocks noChangeArrowheads="1"/>
          </p:cNvSpPr>
          <p:nvPr/>
        </p:nvSpPr>
        <p:spPr bwMode="auto">
          <a:xfrm>
            <a:off x="1143000" y="5286375"/>
            <a:ext cx="6508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ambria" pitchFamily="18" charset="0"/>
              </a:rPr>
              <a:t>Ксилография – гравюра на дереве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i (18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071563"/>
            <a:ext cx="25431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2" descr="i (19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1000125"/>
            <a:ext cx="46434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071563" y="5357813"/>
            <a:ext cx="7348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ambria" pitchFamily="18" charset="0"/>
              </a:rPr>
              <a:t>Линогравюра – гравюра на линолеуме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14567x3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642938"/>
            <a:ext cx="23812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1785938" y="5286375"/>
            <a:ext cx="48529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Cambria" pitchFamily="18" charset="0"/>
              </a:rPr>
              <a:t>Гравюра на картоне</a:t>
            </a:r>
          </a:p>
        </p:txBody>
      </p:sp>
      <p:pic>
        <p:nvPicPr>
          <p:cNvPr id="6148" name="Рисунок 4" descr="349531_origin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642938"/>
            <a:ext cx="5214937" cy="389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 (3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4362004" cy="3071834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1143000"/>
          </a:xfrm>
        </p:spPr>
        <p:txBody>
          <a:bodyPr/>
          <a:lstStyle/>
          <a:p>
            <a:pPr eaLnBrk="1" hangingPunct="1"/>
            <a:r>
              <a:rPr lang="ru-RU" sz="6000" dirty="0" err="1" smtClean="0"/>
              <a:t>Граттаж</a:t>
            </a:r>
            <a:endParaRPr lang="ru-RU" sz="6000" dirty="0" smtClean="0"/>
          </a:p>
        </p:txBody>
      </p:sp>
      <p:pic>
        <p:nvPicPr>
          <p:cNvPr id="8" name="Рисунок 7" descr="i (3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48064"/>
            <a:ext cx="4357718" cy="2905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 (32)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5500694" y="1928802"/>
            <a:ext cx="2438417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Содержимое 3" descr="i (2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928688"/>
            <a:ext cx="4191000" cy="3143250"/>
          </a:xfrm>
        </p:spPr>
      </p:pic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571500" y="5715000"/>
            <a:ext cx="2493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mbria" pitchFamily="18" charset="0"/>
              </a:rPr>
              <a:t>Цветное </a:t>
            </a:r>
            <a:r>
              <a:rPr lang="ru-RU" dirty="0" err="1">
                <a:latin typeface="Cambria" pitchFamily="18" charset="0"/>
              </a:rPr>
              <a:t>тонирование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3714750" y="5715000"/>
            <a:ext cx="2049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mbria" pitchFamily="18" charset="0"/>
              </a:rPr>
              <a:t>Покрытие воском</a:t>
            </a:r>
          </a:p>
        </p:txBody>
      </p:sp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6357938" y="5715000"/>
            <a:ext cx="2420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>
                <a:latin typeface="Cambria" pitchFamily="18" charset="0"/>
              </a:rPr>
              <a:t>Тонирование</a:t>
            </a:r>
            <a:r>
              <a:rPr lang="ru-RU" dirty="0">
                <a:latin typeface="Cambria" pitchFamily="18" charset="0"/>
              </a:rPr>
              <a:t> гуашью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3143250" y="5857875"/>
            <a:ext cx="500063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786438" y="5857875"/>
            <a:ext cx="500062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200" name="Содержимое 6" descr="i (26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100012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</TotalTime>
  <Words>39</Words>
  <Application>Microsoft Office PowerPoint</Application>
  <PresentationFormat>Экран (4:3)</PresentationFormat>
  <Paragraphs>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Граттаж</vt:lpstr>
      <vt:lpstr>Слайд 2</vt:lpstr>
      <vt:lpstr>Слайд 3</vt:lpstr>
      <vt:lpstr>Слайд 4</vt:lpstr>
      <vt:lpstr>Слайд 5</vt:lpstr>
      <vt:lpstr>Слайд 6</vt:lpstr>
      <vt:lpstr>Слайд 7</vt:lpstr>
      <vt:lpstr>Граттаж</vt:lpstr>
      <vt:lpstr>Слайд 9</vt:lpstr>
      <vt:lpstr>Слайд 10</vt:lpstr>
      <vt:lpstr>Слайд 11</vt:lpstr>
      <vt:lpstr>Слайд 12</vt:lpstr>
      <vt:lpstr>Мстислав Валерианович Добужинский (1875 – 1957 )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Граттаж</dc:title>
  <cp:lastModifiedBy>User</cp:lastModifiedBy>
  <cp:revision>9</cp:revision>
  <dcterms:modified xsi:type="dcterms:W3CDTF">2014-02-16T12:13:22Z</dcterms:modified>
</cp:coreProperties>
</file>