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7" r:id="rId2"/>
    <p:sldId id="258" r:id="rId3"/>
    <p:sldId id="256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C5EBE-55E8-43B8-AC3C-CF1219867FF3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35E1A-8D4A-45A8-A2BB-91C58E758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35E1A-8D4A-45A8-A2BB-91C58E758F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6F6096-ECC2-459B-9EF7-C2595AC2D19E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D9C26E-4E68-4D2E-853C-856418E44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 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Исключите «лишнее», объясните почему вы так сделали: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507207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Горение угля</a:t>
            </a:r>
          </a:p>
          <a:p>
            <a:r>
              <a:rPr lang="ru-RU" sz="3600" b="1" dirty="0" smtClean="0"/>
              <a:t>Запах свежести, после грозы</a:t>
            </a:r>
          </a:p>
          <a:p>
            <a:r>
              <a:rPr lang="ru-RU" sz="3600" b="1" dirty="0" smtClean="0"/>
              <a:t>Повышение температуры тела</a:t>
            </a:r>
          </a:p>
          <a:p>
            <a:r>
              <a:rPr lang="ru-RU" sz="3600" b="1" dirty="0" smtClean="0"/>
              <a:t>Переваривание пищи</a:t>
            </a:r>
          </a:p>
          <a:p>
            <a:r>
              <a:rPr lang="ru-RU" sz="3600" b="1" dirty="0" smtClean="0"/>
              <a:t>Превращение молока в простоквашу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507207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Лист бумаги</a:t>
            </a:r>
          </a:p>
          <a:p>
            <a:r>
              <a:rPr lang="ru-RU" sz="3600" b="1" dirty="0" smtClean="0"/>
              <a:t>Стол</a:t>
            </a:r>
          </a:p>
          <a:p>
            <a:r>
              <a:rPr lang="ru-RU" sz="3600" b="1" dirty="0" smtClean="0"/>
              <a:t>Стакан</a:t>
            </a:r>
          </a:p>
          <a:p>
            <a:r>
              <a:rPr lang="ru-RU" sz="3600" b="1" dirty="0" smtClean="0"/>
              <a:t>Стекло</a:t>
            </a:r>
          </a:p>
          <a:p>
            <a:r>
              <a:rPr lang="ru-RU" sz="3600" b="1" dirty="0" smtClean="0"/>
              <a:t>Браслет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4972056" cy="8572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Задание: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5186370" cy="46021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/>
              <a:t>Старинные медные монеты и бронзовые изделия часто бывают покрыты зеленоватым налетом, а серебряные – черным. О чем говорит появление этих налетов? Какое это явление? Назовите признаки.</a:t>
            </a:r>
          </a:p>
          <a:p>
            <a:endParaRPr lang="ru-RU" dirty="0"/>
          </a:p>
        </p:txBody>
      </p:sp>
      <p:pic>
        <p:nvPicPr>
          <p:cNvPr id="5" name="Содержимое 4" descr="бронз.монет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1500174"/>
            <a:ext cx="3500462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35745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Тема: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Закон сохранения массы веществ.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214686"/>
            <a:ext cx="7772400" cy="33575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Эпиграф: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«Доводы, до которых человек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додумался сам, обычно убеждают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его больше, нежели те, которые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пришли в голову другим».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676392"/>
          </a:xfrm>
        </p:spPr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Цель урока: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3000372"/>
            <a:ext cx="7086600" cy="335758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5400" b="1" dirty="0" smtClean="0"/>
              <a:t>Объяснять сущность закона сохранения массы 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7086600" cy="17144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Задача 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258204" cy="4643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Практически осуществить этапы, предшествующие открытию закона:</a:t>
            </a:r>
          </a:p>
          <a:p>
            <a:pPr algn="ctr"/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7752" y="3714752"/>
            <a:ext cx="31289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Гипотеза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857884" y="5357826"/>
            <a:ext cx="31289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</a:rPr>
              <a:t>акон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428728" y="5429264"/>
            <a:ext cx="31289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пыт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3714752"/>
            <a:ext cx="31289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Наблюдение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786182" y="3929066"/>
            <a:ext cx="978408" cy="484632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8165592" y="3929066"/>
            <a:ext cx="978408" cy="484632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85720" y="5643578"/>
            <a:ext cx="978408" cy="484632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786314" y="5643578"/>
            <a:ext cx="978408" cy="484632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29312" cy="86993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Задание  :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5543560" cy="4602163"/>
          </a:xfrm>
        </p:spPr>
        <p:txBody>
          <a:bodyPr>
            <a:normAutofit fontScale="92500"/>
          </a:bodyPr>
          <a:lstStyle/>
          <a:p>
            <a:r>
              <a:rPr lang="ru-RU" sz="3900" b="1" dirty="0" smtClean="0"/>
              <a:t>Масса золы, полученной при сжигании дров гораздо меньше массы исходных веществ. Объясните, не противоречит ли этот факт закону сохранения массы веществ? Почему?</a:t>
            </a:r>
          </a:p>
          <a:p>
            <a:endParaRPr lang="ru-RU" dirty="0"/>
          </a:p>
        </p:txBody>
      </p:sp>
      <p:pic>
        <p:nvPicPr>
          <p:cNvPr id="5" name="Содержимое 4" descr="зол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2500306"/>
            <a:ext cx="2643206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791</TotalTime>
  <Words>115</Words>
  <Application>Microsoft Office PowerPoint</Application>
  <PresentationFormat>Экран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  Исключите «лишнее», объясните почему вы так сделали: </vt:lpstr>
      <vt:lpstr>Задание:</vt:lpstr>
      <vt:lpstr>Тема: Закон сохранения массы веществ.</vt:lpstr>
      <vt:lpstr>Цель урока:</vt:lpstr>
      <vt:lpstr>Задача :</vt:lpstr>
      <vt:lpstr>Задание  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сохранения массы веществ.</dc:title>
  <dc:creator>User</dc:creator>
  <cp:lastModifiedBy>Администратор</cp:lastModifiedBy>
  <cp:revision>79</cp:revision>
  <dcterms:created xsi:type="dcterms:W3CDTF">2012-11-19T12:55:37Z</dcterms:created>
  <dcterms:modified xsi:type="dcterms:W3CDTF">2012-11-21T02:57:50Z</dcterms:modified>
</cp:coreProperties>
</file>