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77" r:id="rId4"/>
    <p:sldId id="273" r:id="rId5"/>
    <p:sldId id="257" r:id="rId6"/>
    <p:sldId id="258" r:id="rId7"/>
    <p:sldId id="270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86380" autoAdjust="0"/>
  </p:normalViewPr>
  <p:slideViewPr>
    <p:cSldViewPr>
      <p:cViewPr>
        <p:scale>
          <a:sx n="71" d="100"/>
          <a:sy n="71" d="100"/>
        </p:scale>
        <p:origin x="-112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11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7CC5F-4904-4497-A655-ED36EB82C364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87DF1-83C5-48C7-B3CF-0760B56B4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Работа 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Силуяновой</a:t>
            </a:r>
            <a:r>
              <a:rPr lang="ru-RU" baseline="0" dirty="0" smtClean="0"/>
              <a:t> Ксении, 8 лет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7DF1-83C5-48C7-B3CF-0760B56B495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Может понадобиться чёрный</a:t>
            </a:r>
            <a:r>
              <a:rPr lang="ru-RU" baseline="0" dirty="0" smtClean="0"/>
              <a:t> маркер и цветные карандаши.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7DF1-83C5-48C7-B3CF-0760B56B495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Важно правильно держать ножницы</a:t>
            </a:r>
            <a:r>
              <a:rPr lang="ru-RU" baseline="0" dirty="0" smtClean="0"/>
              <a:t> и иметь правильную технику вырезания вырезать. При сведении элементов на цветную бумагу учитывается какой край элемента будет наклеиваться с верху (обводится с пирпуском0,5 мм), а какой впоследствии будет заклеен (обводится с припуском 2-5 мм) – это поможет избежать расхождения элементов при склеивании фона и элементов композиции.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7DF1-83C5-48C7-B3CF-0760B56B495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4 - 7 пунктах при наличии</a:t>
            </a:r>
            <a:r>
              <a:rPr lang="ru-RU" baseline="0" dirty="0" smtClean="0"/>
              <a:t> маленького опыта работы в технике аппликации практичнее использовать метод сведения элементов на цветную бумагу. В </a:t>
            </a:r>
            <a:r>
              <a:rPr lang="ru-RU" baseline="0" dirty="0" err="1" smtClean="0"/>
              <a:t>предъидущем</a:t>
            </a:r>
            <a:r>
              <a:rPr lang="ru-RU" baseline="0" dirty="0" smtClean="0"/>
              <a:t> слайде были указаны виды разметки на бумаге.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7DF1-83C5-48C7-B3CF-0760B56B495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Выбор сюжета сложный этап работы. Даже при заданной теме сюжет не должен быть  перегруженным или слишком примитивным. Он должен быть локальным,</a:t>
            </a:r>
            <a:r>
              <a:rPr lang="ru-RU" baseline="0" dirty="0" smtClean="0"/>
              <a:t> но делиться на планы. Чем меньше элементов в аппликации, тем они должны быть более проработанные детально.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7DF1-83C5-48C7-B3CF-0760B56B495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Иногда бывает</a:t>
            </a:r>
            <a:r>
              <a:rPr lang="ru-RU" baseline="0" dirty="0" smtClean="0"/>
              <a:t> целесообразнее сначала подобрать бумагу к композиции, а потом распределить цвета на эскизе. Например фон неба имеет 5 элементов, исходя из имеющихся оттенков можно подобрать сочетание из 3, 4 или 5 цветов. В моём случае используется 4 цвета.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7DF1-83C5-48C7-B3CF-0760B56B495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Удобно покупать одновременно бумагу разных производителей (3-4 марки) и разного назначения (для творчества, для оригами и т.д.). Толстую плотную</a:t>
            </a:r>
            <a:r>
              <a:rPr lang="ru-RU" baseline="0" dirty="0" smtClean="0"/>
              <a:t> бумагу лучше клеить  в стык.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7DF1-83C5-48C7-B3CF-0760B56B495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сложных</a:t>
            </a:r>
            <a:r>
              <a:rPr lang="ru-RU" baseline="0" dirty="0" smtClean="0"/>
              <a:t> сюжетах с большим количеством элементов, удобно разрабатывать эскиз фона отдельно от самой композиции. Это упрощает работу по склейки и снижает процент искажения элементов при сведении и вырезании, а так же при подгонке в случаях свободного вырезания.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7DF1-83C5-48C7-B3CF-0760B56B495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 концу склейки работы может возникать необходимость дополнения какими либо элементами. Чаще</a:t>
            </a:r>
            <a:r>
              <a:rPr lang="ru-RU" baseline="0" dirty="0" smtClean="0"/>
              <a:t> это бывает при работе в свободном вырезании.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87DF1-83C5-48C7-B3CF-0760B56B495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Презентация к мастер - классу на районном методическом объединении педагогов  изобразительного искусства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Алгоритм выполнения сюжетной аппликации.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14686"/>
            <a:ext cx="4038600" cy="2911477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Автор: педагог дополнительного образования МБОУ ДОД «ДДЮТ» г.Узловая Тульской области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Каретникова Людмила Викторовна</a:t>
            </a:r>
          </a:p>
          <a:p>
            <a:endParaRPr lang="ru-RU" dirty="0"/>
          </a:p>
        </p:txBody>
      </p:sp>
      <p:pic>
        <p:nvPicPr>
          <p:cNvPr id="1027" name="Picture 3" descr="C:\Users\DTU\Desktop\P10406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109675"/>
            <a:ext cx="4038600" cy="2953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 Оформление работы в паспарту или рамк</a:t>
            </a:r>
            <a:r>
              <a:rPr lang="ru-RU" dirty="0" smtClean="0"/>
              <a:t>у</a:t>
            </a:r>
            <a:endParaRPr lang="ru-RU" dirty="0"/>
          </a:p>
        </p:txBody>
      </p:sp>
      <p:pic>
        <p:nvPicPr>
          <p:cNvPr id="5" name="Содержимое 4" descr="P109075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36040" y="2262981"/>
            <a:ext cx="2280920" cy="3200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" name="Содержимое 5" descr="P109075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27040" y="2262981"/>
            <a:ext cx="2280920" cy="3200400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Аппликация – наиболее простой и доступный способ создания художественных работ, при котором сохраняется реалистическая основа самого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изображения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желаю вам удачи и творческого настроения.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Gabriola" pitchFamily="82" charset="0"/>
                <a:cs typeface="Times New Roman" pitchFamily="18" charset="0"/>
              </a:rPr>
              <a:t>БЛАГОДАРЮ  </a:t>
            </a:r>
            <a:r>
              <a:rPr lang="ru-RU" sz="2800" b="1" smtClean="0">
                <a:latin typeface="Gabriola" pitchFamily="82" charset="0"/>
                <a:cs typeface="Times New Roman" pitchFamily="18" charset="0"/>
              </a:rPr>
              <a:t>ЗА  </a:t>
            </a:r>
            <a:r>
              <a:rPr lang="ru-RU" sz="2800" b="1" smtClean="0">
                <a:latin typeface="Gabriola" pitchFamily="82" charset="0"/>
                <a:cs typeface="Times New Roman" pitchFamily="18" charset="0"/>
              </a:rPr>
              <a:t>ВНИМАНИЕ!</a:t>
            </a:r>
            <a:endParaRPr lang="ru-RU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Инструменты и материалы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0905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00166" y="1571612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бумагой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4040188" cy="857256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Операции по обработки бумаги</a:t>
            </a:r>
            <a:r>
              <a:rPr lang="ru-RU" b="0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643181"/>
            <a:ext cx="4040188" cy="348298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сгибание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резанье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разрывание и  обрывание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наклеивание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93755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Виды разметки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бумаге: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2643182"/>
            <a:ext cx="4041775" cy="345122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 глаз</a:t>
            </a:r>
          </a:p>
          <a:p>
            <a:pPr marL="514350" indent="-514350"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 трафарету</a:t>
            </a:r>
          </a:p>
          <a:p>
            <a:pPr marL="514350" indent="-514350"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 шаблону </a:t>
            </a:r>
          </a:p>
          <a:p>
            <a:pPr marL="514350" indent="-514350"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 просвет</a:t>
            </a:r>
          </a:p>
          <a:p>
            <a:pPr marL="514350" indent="-514350"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через копировальную бумагу</a:t>
            </a:r>
          </a:p>
          <a:p>
            <a:pPr marL="514350" indent="-514350"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сгибанием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выполнения сюжетной аппликации.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. Выбор сюжета для художественной работы в технике аппликации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(тема сюжета может быть произвольной или заданной). 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2. Выполнение эскиза.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Первый этап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поиск композиционного решения.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Второй этап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поиск цветового решения.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3. Подбор цветной бумаги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Бумагу хорошо использовать одинаковую по качеству с широкой цветовой палитрой.  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4. Выполнение фона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(небо, земля, интерьер и т.п.). Ведётся техниками свободного вырезания, обрывной аппликации, в сложных композициях можно пользоваться шаблонным методом (когда эскиз используется ещё и как шаблон).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5. Выполнение дальнего плана сюжета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(чаще всего это окружение - лес вдалеке, кустарники, деревья, горы, строения, детали интерьера, также  могут быть изображены люди и животные) ведётся техникой свободного вырезания, техникой обрывной аппликации, шаблонным методом только сложные изображения.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6. Выполнение среднего плана сюжета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(живые и неживые предметы,  герои) ведётся техникой свободного вырезания, техникой обрывной аппликации, шаблонным методом.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7. Выполнение первого плана сюжета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(чаще живые и неживые предметы –  часто, они играют роль ввода зрителя в сюжет, могут быть изображены и  герои) ведётся техникой свободного вырезания, техникой обрывной аппликации и шаблонным методом пользуются редко.</a:t>
            </a:r>
          </a:p>
          <a:p>
            <a:pPr lvl="0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8. Оформление работы в паспарту или рамку. </a:t>
            </a:r>
          </a:p>
          <a:p>
            <a:pPr lvl="0">
              <a:buNone/>
            </a:pP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Выбор сюжета для аппликации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Иллюстрации к литературным произведениям.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Образы родного края.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Жизнь животных и птиц, подводный мир.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Исторические события.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Герои прошлого и настоящего.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 т.п.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Выполнение эскиза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88901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 поиск композиционного решения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10905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54531" y="2174875"/>
            <a:ext cx="2845526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00174"/>
            <a:ext cx="4041775" cy="674701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sz="2000" dirty="0" smtClean="0"/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Б)  поиск цветового решения</a:t>
            </a:r>
            <a:endParaRPr lang="ru-RU" sz="2800" dirty="0" smtClean="0"/>
          </a:p>
          <a:p>
            <a:pPr algn="r">
              <a:lnSpc>
                <a:spcPct val="110000"/>
              </a:lnSpc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P109056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278594" y="2174875"/>
            <a:ext cx="2774637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Подбор цветной бумаги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По качеству</a:t>
            </a:r>
            <a:endParaRPr lang="ru-RU" dirty="0"/>
          </a:p>
        </p:txBody>
      </p:sp>
      <p:pic>
        <p:nvPicPr>
          <p:cNvPr id="7" name="Содержимое 6" descr="P10905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14490" y="2174875"/>
            <a:ext cx="3125607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По цветовой гамме</a:t>
            </a:r>
            <a:endParaRPr lang="ru-RU" dirty="0"/>
          </a:p>
        </p:txBody>
      </p:sp>
      <p:pic>
        <p:nvPicPr>
          <p:cNvPr id="8" name="Содержимое 7" descr="P1090558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62280" y="2174875"/>
            <a:ext cx="4007265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28686"/>
          </a:xfrm>
        </p:spPr>
        <p:txBody>
          <a:bodyPr numCol="2"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Выполнение фона работы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Выполнение дальнего плана работы    </a:t>
            </a:r>
            <a:endParaRPr lang="ru-RU" sz="2800" dirty="0"/>
          </a:p>
        </p:txBody>
      </p:sp>
      <p:pic>
        <p:nvPicPr>
          <p:cNvPr id="5" name="Содержимое 4" descr="P10906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83463" y="1600200"/>
            <a:ext cx="338607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P109075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45808" y="1600200"/>
            <a:ext cx="324338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Выполнение среднего плана сюжета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Выполнение первого плана сюжета</a:t>
            </a:r>
            <a:endParaRPr lang="ru-RU" sz="2800" dirty="0"/>
          </a:p>
        </p:txBody>
      </p:sp>
      <p:pic>
        <p:nvPicPr>
          <p:cNvPr id="5" name="Содержимое 4" descr="P109075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00100" y="1928802"/>
            <a:ext cx="3143272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P1090758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14942" y="1928802"/>
            <a:ext cx="3071834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459</TotalTime>
  <Words>674</Words>
  <PresentationFormat>Экран (4:3)</PresentationFormat>
  <Paragraphs>67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Презентация к мастер - классу на районном методическом объединении педагогов  изобразительного искусства Алгоритм выполнения сюжетной аппликации.   </vt:lpstr>
      <vt:lpstr>Инструменты и материалы </vt:lpstr>
      <vt:lpstr>Работа с бумагой</vt:lpstr>
      <vt:lpstr>Алгоритм выполнения сюжетной аппликации.</vt:lpstr>
      <vt:lpstr>1. Выбор сюжета для аппликации</vt:lpstr>
      <vt:lpstr>2. Выполнение эскиза. </vt:lpstr>
      <vt:lpstr>3. Подбор цветной бумаги</vt:lpstr>
      <vt:lpstr>4. Выполнение фона работы  5. Выполнение дальнего плана работы    </vt:lpstr>
      <vt:lpstr>6. Выполнение среднего плана сюжета  7. Выполнение первого плана сюжета</vt:lpstr>
      <vt:lpstr>8. Оформление работы в паспарту или рамку</vt:lpstr>
      <vt:lpstr>Аппликация – наиболее простой и доступный способ создания художественных работ, при котором сохраняется реалистическая основа самого изображения желаю вам удачи и творческого настроения.   БЛАГОДАРЮ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выполнения сюжетной аппликации</dc:title>
  <dc:creator>DTU</dc:creator>
  <cp:lastModifiedBy>DTU</cp:lastModifiedBy>
  <cp:revision>57</cp:revision>
  <dcterms:created xsi:type="dcterms:W3CDTF">2014-02-26T05:03:05Z</dcterms:created>
  <dcterms:modified xsi:type="dcterms:W3CDTF">2014-03-13T08:58:40Z</dcterms:modified>
</cp:coreProperties>
</file>