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uvm.edu/~wschaeff/IonicBond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n.edu.ru/shared/files/old/4213_p0046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lhimik.ru/ucheba_ru/713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cor.edu.27.ru/dlrstore/eb9ac047-d08a-48ca-9bb7-f9a7d061df9c/CaCl2_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ome-edu.ru/user/uatml/00000538/cito1/image/sxema0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chemistryteaching.com/ionbnd2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ИОННАЯ СВЯЗЬ. ВЕЩЕСТВА ИОННОГО ( НЕМОЛЕКУЛЯРНОГО) СТРОЕНИЯ.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2 из 400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8429683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Ионные соединения.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Соединения,которые</a:t>
            </a:r>
            <a:r>
              <a:rPr lang="ru-RU" dirty="0" smtClean="0"/>
              <a:t> состоят из ионов называют ИОННЫМИ СОЕДИНЕНИЯМИ.</a:t>
            </a:r>
          </a:p>
          <a:p>
            <a:r>
              <a:rPr lang="ru-RU" dirty="0" smtClean="0"/>
              <a:t>Ионная связь образуется между атомами типичных металлов и  атомами типичных </a:t>
            </a:r>
            <a:r>
              <a:rPr lang="ru-RU" dirty="0" err="1" smtClean="0"/>
              <a:t>неметаллов,т.е</a:t>
            </a:r>
            <a:r>
              <a:rPr lang="ru-RU" dirty="0" smtClean="0"/>
              <a:t>. между элементами ,атомы  которых резко отличаются по </a:t>
            </a:r>
            <a:r>
              <a:rPr lang="ru-RU" dirty="0" err="1" smtClean="0"/>
              <a:t>электроотрицательности</a:t>
            </a:r>
            <a:r>
              <a:rPr lang="ru-RU" dirty="0" smtClean="0"/>
              <a:t>( разность между ЭО больше 1.7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взаимодействии </a:t>
            </a:r>
            <a:r>
              <a:rPr lang="ru-RU" dirty="0" err="1" smtClean="0"/>
              <a:t>Ме</a:t>
            </a:r>
            <a:r>
              <a:rPr lang="ru-RU" dirty="0" smtClean="0"/>
              <a:t> с </a:t>
            </a:r>
            <a:r>
              <a:rPr lang="ru-RU" dirty="0" err="1" smtClean="0"/>
              <a:t>НеМе</a:t>
            </a:r>
            <a:r>
              <a:rPr lang="ru-RU" dirty="0" smtClean="0"/>
              <a:t> атомы </a:t>
            </a:r>
            <a:r>
              <a:rPr lang="ru-RU" dirty="0" err="1" smtClean="0"/>
              <a:t>Ме</a:t>
            </a:r>
            <a:r>
              <a:rPr lang="ru-RU" dirty="0" smtClean="0"/>
              <a:t> отдают </a:t>
            </a:r>
            <a:r>
              <a:rPr lang="ru-RU" dirty="0" err="1" smtClean="0"/>
              <a:t>электроны,образуя</a:t>
            </a:r>
            <a:r>
              <a:rPr lang="ru-RU" dirty="0" smtClean="0"/>
              <a:t> положительно заряженные  ионы.</a:t>
            </a:r>
          </a:p>
          <a:p>
            <a:r>
              <a:rPr lang="ru-RU" dirty="0" smtClean="0"/>
              <a:t>Атомы </a:t>
            </a:r>
            <a:r>
              <a:rPr lang="ru-RU" dirty="0" err="1" smtClean="0"/>
              <a:t>НеМе</a:t>
            </a:r>
            <a:r>
              <a:rPr lang="ru-RU" dirty="0" smtClean="0"/>
              <a:t> принимают эти электроны, превращаясь в отрицательно заряженные ионы.</a:t>
            </a:r>
          </a:p>
          <a:p>
            <a:r>
              <a:rPr lang="ru-RU" dirty="0" smtClean="0"/>
              <a:t>Разноименно  заряженные ионы  соединяются и образуют ИОННОЕ СОЕДИНЕНИЕ.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 составления схемы образования  ионной связи.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1.Составить  схему строения атомов</a:t>
            </a:r>
          </a:p>
          <a:p>
            <a:r>
              <a:rPr lang="ru-RU" dirty="0" smtClean="0"/>
              <a:t>2.Составить схему образования ионов.</a:t>
            </a:r>
          </a:p>
          <a:p>
            <a:r>
              <a:rPr lang="ru-RU" dirty="0" smtClean="0"/>
              <a:t>3Составить схему  образования ионного соединения.</a:t>
            </a:r>
          </a:p>
          <a:p>
            <a:r>
              <a:rPr lang="ru-RU" dirty="0" smtClean="0"/>
              <a:t>4.Все  рассмотренные выше действия объединить  единой схемой.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Вещества  немолекулярного строения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вещества с ионной связью не обладают молекулярным строением.</a:t>
            </a:r>
          </a:p>
          <a:p>
            <a:r>
              <a:rPr lang="ru-RU" dirty="0" smtClean="0"/>
              <a:t>Вещества находятся только в твердом состоянии и образуют ИОННЫЕ  КРИСТАЛЛИЧЕСКИЕ РЕШЕТКИ.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2 из 254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8286807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14 из 254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7166"/>
            <a:ext cx="685804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Ионными называются кристаллические решетки ,в  узлах которых находятся ,чередуясь , положительно и отрицательно заряженные </a:t>
            </a:r>
            <a:r>
              <a:rPr lang="ru-RU" dirty="0" err="1" smtClean="0"/>
              <a:t>ионы,связанные</a:t>
            </a:r>
            <a:r>
              <a:rPr lang="ru-RU" dirty="0" smtClean="0"/>
              <a:t> электростатическими силами притяжения.(ионная связь)</a:t>
            </a:r>
            <a:endParaRPr lang="ru-RU" dirty="0"/>
          </a:p>
        </p:txBody>
      </p:sp>
      <p:pic>
        <p:nvPicPr>
          <p:cNvPr id="4" name="i-main-pic" descr="Картинка 38 из 25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071942"/>
            <a:ext cx="285496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вещества с  ионной кристаллической решеткой характерны:</a:t>
            </a:r>
          </a:p>
          <a:p>
            <a:r>
              <a:rPr lang="ru-RU" dirty="0" smtClean="0"/>
              <a:t>1)высокая твердость и низкая температура плавления;</a:t>
            </a:r>
          </a:p>
          <a:p>
            <a:r>
              <a:rPr lang="ru-RU" dirty="0" smtClean="0"/>
              <a:t>2)малая твердость и высокая температура кипения;</a:t>
            </a:r>
          </a:p>
          <a:p>
            <a:r>
              <a:rPr lang="ru-RU" dirty="0" smtClean="0"/>
              <a:t>3)высокая летучесть и  малая  твердость;</a:t>
            </a:r>
          </a:p>
          <a:p>
            <a:r>
              <a:rPr lang="ru-RU" dirty="0" smtClean="0"/>
              <a:t>4) термостойкость и  тугоплавкость.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Ионную кристаллическую решетку  имеет каждое из двух веществ :</a:t>
            </a:r>
          </a:p>
          <a:p>
            <a:r>
              <a:rPr lang="ru-RU" dirty="0" smtClean="0"/>
              <a:t>1)хлорид   калия  и  оксид натрия;</a:t>
            </a:r>
          </a:p>
          <a:p>
            <a:r>
              <a:rPr lang="ru-RU" dirty="0" smtClean="0"/>
              <a:t>2)вода и оксид натрия;</a:t>
            </a:r>
          </a:p>
          <a:p>
            <a:r>
              <a:rPr lang="ru-RU" dirty="0" smtClean="0"/>
              <a:t>3) водород и сульфид калия;</a:t>
            </a:r>
          </a:p>
          <a:p>
            <a:r>
              <a:rPr lang="ru-RU" dirty="0" smtClean="0"/>
              <a:t>4)поваренная соль и азот 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Изучить новый вид химической связи -  ионную связь.</a:t>
            </a:r>
          </a:p>
          <a:p>
            <a:r>
              <a:rPr lang="ru-RU" dirty="0" smtClean="0"/>
              <a:t>Дать представление об условиях и механизме ее образования.</a:t>
            </a:r>
          </a:p>
          <a:p>
            <a:r>
              <a:rPr lang="ru-RU" dirty="0" smtClean="0"/>
              <a:t>Сформировать понятия о положительно и отрицательно заряженных ионах.</a:t>
            </a:r>
          </a:p>
          <a:p>
            <a:r>
              <a:rPr lang="ru-RU" dirty="0" smtClean="0"/>
              <a:t>Познакомиться со свойствами ионных соединений  и  ионной кристаллической решетки.</a:t>
            </a:r>
          </a:p>
          <a:p>
            <a:r>
              <a:rPr lang="ru-RU" dirty="0" smtClean="0"/>
              <a:t>Развивать навыки составления схем образования ионной связи.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П.18    З.1-3</a:t>
            </a:r>
          </a:p>
          <a:p>
            <a:r>
              <a:rPr lang="ru-RU" smtClean="0"/>
              <a:t>П.19     з.1-2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ионной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1916 год немецкий ученый </a:t>
            </a:r>
            <a:r>
              <a:rPr lang="ru-RU" dirty="0" err="1" smtClean="0"/>
              <a:t>В.Коссель</a:t>
            </a:r>
            <a:r>
              <a:rPr lang="ru-RU" dirty="0" smtClean="0"/>
              <a:t> разработал  теорию  ионной связи</a:t>
            </a:r>
          </a:p>
        </p:txBody>
      </p:sp>
      <p:pic>
        <p:nvPicPr>
          <p:cNvPr id="5" name="Рисунок 4" descr="http://chemistry.ru/course/content/scientist/section/paragraph59/images/kosse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714620"/>
            <a:ext cx="321851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 отдавать </a:t>
            </a:r>
            <a:r>
              <a:rPr lang="ru-RU" dirty="0" err="1" smtClean="0"/>
              <a:t>электроны----атомы</a:t>
            </a:r>
            <a:r>
              <a:rPr lang="ru-RU" dirty="0" smtClean="0"/>
              <a:t> металлов ( легче отдать 1,2,3.электрона ,чем присоединить 7,6,5.)</a:t>
            </a:r>
          </a:p>
          <a:p>
            <a:r>
              <a:rPr lang="ru-RU" dirty="0" smtClean="0"/>
              <a:t>Способность принимать электроны -----атомы неметаллов(атому неметалла легче присоединить 1,2,3электрона,чем отдать7,6,5.)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Теряя или приобретая электроны ,атомы превращаются в заряженные частицы-ИОНЫ.</a:t>
            </a:r>
          </a:p>
          <a:p>
            <a:r>
              <a:rPr lang="ru-RU" dirty="0" smtClean="0"/>
              <a:t>Положительно заряженные </a:t>
            </a:r>
            <a:r>
              <a:rPr lang="ru-RU" dirty="0" err="1" smtClean="0"/>
              <a:t>ионы---КАТИОНЫ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Отрицательно заряженные </a:t>
            </a:r>
            <a:r>
              <a:rPr lang="ru-RU" dirty="0" err="1" smtClean="0"/>
              <a:t>частицы---ИОНЫ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9 из 2312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85011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varson.ru/images/Himia_jpeg_big/2-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42968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2 из 400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8286807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74321-s-005.edusite.ru/images/p18_clip_image02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347</Words>
  <PresentationFormat>Экран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ИОННАЯ СВЯЗЬ. ВЕЩЕСТВА ИОННОГО ( НЕМОЛЕКУЛЯРНОГО) СТРОЕНИЯ.</vt:lpstr>
      <vt:lpstr>Цель урока:</vt:lpstr>
      <vt:lpstr>Теория ионной связи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Ионные соединения.</vt:lpstr>
      <vt:lpstr>Слайд 12</vt:lpstr>
      <vt:lpstr>АЛГОРИТМ  составления схемы образования  ионной связи.</vt:lpstr>
      <vt:lpstr>Вещества  немолекулярного строения</vt:lpstr>
      <vt:lpstr>Слайд 15</vt:lpstr>
      <vt:lpstr>Слайд 16</vt:lpstr>
      <vt:lpstr>Слайд 17</vt:lpstr>
      <vt:lpstr>Самостоятельная работа </vt:lpstr>
      <vt:lpstr>Слайд 19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ИОННАЯ СВЯЗЬ. ВЕЩЕСТВА ИОННОГО ( НЕМОЛЕКУЛЯРНОГО) СТРОЕНИЯ.</dc:title>
  <cp:lastModifiedBy>User</cp:lastModifiedBy>
  <cp:revision>11</cp:revision>
  <dcterms:modified xsi:type="dcterms:W3CDTF">2013-04-26T16:57:13Z</dcterms:modified>
</cp:coreProperties>
</file>