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61" r:id="rId12"/>
    <p:sldId id="262" r:id="rId13"/>
    <p:sldId id="264" r:id="rId14"/>
    <p:sldId id="265" r:id="rId15"/>
    <p:sldId id="266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DF850B4-234A-4EB3-97DA-B3F3B480887D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185D283-E79F-4963-B05F-272726C770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2160239"/>
          </a:xfrm>
        </p:spPr>
        <p:txBody>
          <a:bodyPr/>
          <a:lstStyle/>
          <a:p>
            <a:r>
              <a:rPr lang="ru-RU" sz="4400" dirty="0" smtClean="0"/>
              <a:t>Составление химических формул по степени окисления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Интегрированный урок химия - математика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88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67011" cy="58496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4. Разделим НОК на степень окисления каждого элемента. Запишем полученные индексы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sz="4400" b="1" dirty="0" smtClean="0">
                <a:solidFill>
                  <a:schemeClr val="bg1"/>
                </a:solidFill>
              </a:rPr>
              <a:t>SO</a:t>
            </a:r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:6=1      6:2=3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974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степени окисления составим формулы четырех веществ, образованных атомами: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1. водорода и кислорода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2.азота и водорода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3.кальция и кислорода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4. углерода и кислорода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7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5372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sz="5400" dirty="0" smtClean="0">
                <a:solidFill>
                  <a:schemeClr val="bg1"/>
                </a:solidFill>
              </a:rPr>
              <a:t>Н</a:t>
            </a:r>
            <a:r>
              <a:rPr lang="ru-RU" sz="1600" dirty="0" smtClean="0">
                <a:solidFill>
                  <a:schemeClr val="bg1"/>
                </a:solidFill>
              </a:rPr>
              <a:t>2</a:t>
            </a:r>
            <a:r>
              <a:rPr lang="ru-RU" sz="5400" dirty="0" smtClean="0">
                <a:solidFill>
                  <a:schemeClr val="bg1"/>
                </a:solidFill>
              </a:rPr>
              <a:t>О       </a:t>
            </a:r>
            <a:r>
              <a:rPr lang="ru-RU" dirty="0" smtClean="0">
                <a:solidFill>
                  <a:schemeClr val="bg1"/>
                </a:solidFill>
              </a:rPr>
              <a:t>3.</a:t>
            </a:r>
            <a:r>
              <a:rPr lang="ru-RU" sz="5400" dirty="0" smtClean="0">
                <a:solidFill>
                  <a:schemeClr val="bg1"/>
                </a:solidFill>
              </a:rPr>
              <a:t>СаО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en-US" sz="5400" dirty="0" smtClean="0">
                <a:solidFill>
                  <a:schemeClr val="bg1"/>
                </a:solidFill>
              </a:rPr>
              <a:t>NH</a:t>
            </a:r>
            <a:r>
              <a:rPr lang="en-US" sz="1600" dirty="0" smtClean="0">
                <a:solidFill>
                  <a:schemeClr val="bg1"/>
                </a:solidFill>
              </a:rPr>
              <a:t>3                         </a:t>
            </a:r>
            <a:r>
              <a:rPr lang="en-US" dirty="0" smtClean="0">
                <a:solidFill>
                  <a:schemeClr val="bg1"/>
                </a:solidFill>
              </a:rPr>
              <a:t>4.</a:t>
            </a:r>
            <a:r>
              <a:rPr lang="en-US" sz="5400" dirty="0" smtClean="0">
                <a:solidFill>
                  <a:schemeClr val="bg1"/>
                </a:solidFill>
              </a:rPr>
              <a:t>CO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562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266414" cy="750665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Вода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6004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2484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3924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72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Аммиак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77007" cy="36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9"/>
            <a:ext cx="396044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1"/>
            <a:ext cx="396044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087"/>
            <a:ext cx="3274556" cy="1185861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Негашеная известь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6004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36004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07" y="4005064"/>
            <a:ext cx="38504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384376" cy="1185861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Углекислый газ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В твердом состоянии-сухой лед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672409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1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140968"/>
            <a:ext cx="42484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8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273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11" y="2967335"/>
            <a:ext cx="910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6408712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br>
              <a:rPr lang="ru-RU" dirty="0" smtClean="0"/>
            </a:br>
            <a:r>
              <a:rPr lang="ru-RU" sz="2400" dirty="0" err="1" smtClean="0"/>
              <a:t>дидактическая:показать</a:t>
            </a:r>
            <a:r>
              <a:rPr lang="ru-RU" sz="2400" dirty="0" smtClean="0"/>
              <a:t> практическое применение понятия «наименьшее общее кратное при составлении химических формул</a:t>
            </a:r>
            <a:br>
              <a:rPr lang="ru-RU" sz="2400" dirty="0" smtClean="0"/>
            </a:br>
            <a:r>
              <a:rPr lang="ru-RU" sz="2400" dirty="0" smtClean="0"/>
              <a:t>образовательная: обобщить знания учащихся о НОК и научиться применять данное понятие при решении химических задач </a:t>
            </a:r>
            <a:br>
              <a:rPr lang="ru-RU" sz="2400" dirty="0" smtClean="0"/>
            </a:br>
            <a:r>
              <a:rPr lang="ru-RU" sz="2400" dirty="0" smtClean="0"/>
              <a:t>развивающая: формировать умения применять приемы и понятия одной области знаний- математики- на </a:t>
            </a:r>
            <a:r>
              <a:rPr lang="ru-RU" sz="2400" dirty="0" err="1" smtClean="0"/>
              <a:t>на</a:t>
            </a:r>
            <a:r>
              <a:rPr lang="ru-RU" sz="2400" dirty="0" smtClean="0"/>
              <a:t> примерах из других областей.</a:t>
            </a:r>
            <a:br>
              <a:rPr lang="ru-RU" sz="2400" dirty="0" smtClean="0"/>
            </a:br>
            <a:r>
              <a:rPr lang="ru-RU" sz="2400" dirty="0" smtClean="0"/>
              <a:t>Воспитательная: создать условия для развития коммуникативной </a:t>
            </a:r>
            <a:r>
              <a:rPr lang="ru-RU" sz="2400" dirty="0" err="1" smtClean="0"/>
              <a:t>культуры,диалогической</a:t>
            </a:r>
            <a:r>
              <a:rPr lang="ru-RU" sz="2400" dirty="0" smtClean="0"/>
              <a:t> речи </a:t>
            </a:r>
            <a:r>
              <a:rPr lang="ru-RU" sz="2400" dirty="0" err="1" smtClean="0"/>
              <a:t>учащихся,прививать</a:t>
            </a:r>
            <a:r>
              <a:rPr lang="ru-RU" sz="2400" dirty="0" smtClean="0"/>
              <a:t> навыки работы с </a:t>
            </a:r>
            <a:r>
              <a:rPr lang="ru-RU" sz="2400" dirty="0" err="1" smtClean="0"/>
              <a:t>веществами,используемыми</a:t>
            </a:r>
            <a:r>
              <a:rPr lang="ru-RU" sz="2400" dirty="0" smtClean="0"/>
              <a:t> в быту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996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 НОК ( 120; 180 )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51520" y="1773238"/>
            <a:ext cx="6865243" cy="446407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Разложим данные числа на простые множители:</a:t>
            </a:r>
          </a:p>
          <a:p>
            <a:pPr marL="0" indent="0">
              <a:buNone/>
            </a:pPr>
            <a:r>
              <a:rPr lang="ru-RU" dirty="0" smtClean="0"/>
              <a:t>    126 = 2*3*3*7              180 = 2*2*3*3*5</a:t>
            </a:r>
          </a:p>
          <a:p>
            <a:pPr marL="0" indent="0">
              <a:buNone/>
            </a:pPr>
            <a:r>
              <a:rPr lang="ru-RU" dirty="0" smtClean="0"/>
              <a:t>      63                                 90</a:t>
            </a:r>
          </a:p>
          <a:p>
            <a:pPr marL="0" indent="0">
              <a:buNone/>
            </a:pPr>
            <a:r>
              <a:rPr lang="ru-RU" dirty="0" smtClean="0"/>
              <a:t>      21                                 45</a:t>
            </a:r>
          </a:p>
          <a:p>
            <a:pPr marL="0" indent="0">
              <a:buNone/>
            </a:pPr>
            <a:r>
              <a:rPr lang="ru-RU" dirty="0" smtClean="0"/>
              <a:t>       7                                  15</a:t>
            </a:r>
          </a:p>
          <a:p>
            <a:pPr marL="0" indent="0">
              <a:buNone/>
            </a:pPr>
            <a:r>
              <a:rPr lang="ru-RU" dirty="0" smtClean="0"/>
              <a:t>       1                                    5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xmlns="" val="9275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595003" cy="4680520"/>
          </a:xfrm>
        </p:spPr>
        <p:txBody>
          <a:bodyPr/>
          <a:lstStyle/>
          <a:p>
            <a:r>
              <a:rPr lang="ru-RU" dirty="0" smtClean="0"/>
              <a:t>3.Выпишем множители, входящие в состав первого числа: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(2*3*3*7 )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Добавим недостающие множители остальных чисел: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(2*3*3*7 )*2*5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6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049420"/>
          </a:xfrm>
        </p:spPr>
        <p:txBody>
          <a:bodyPr/>
          <a:lstStyle/>
          <a:p>
            <a:r>
              <a:rPr lang="ru-RU" dirty="0" smtClean="0"/>
              <a:t>4. Получим 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НОК ( 126; 180 )=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= (2*3*3*7 )* 2*5= 126 *10 =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=1260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6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4680520"/>
          </a:xfrm>
        </p:spPr>
        <p:txBody>
          <a:bodyPr/>
          <a:lstStyle/>
          <a:p>
            <a:r>
              <a:rPr lang="ru-RU" dirty="0" smtClean="0"/>
              <a:t>Найти НОК чисел:</a:t>
            </a:r>
            <a:br>
              <a:rPr lang="ru-RU" dirty="0" smtClean="0"/>
            </a:br>
            <a:r>
              <a:rPr lang="ru-RU" dirty="0" smtClean="0"/>
              <a:t>1. 2 и </a:t>
            </a:r>
            <a:r>
              <a:rPr lang="ru-RU" dirty="0"/>
              <a:t>3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4 и 12        </a:t>
            </a:r>
            <a:br>
              <a:rPr lang="ru-RU" dirty="0" smtClean="0"/>
            </a:br>
            <a:r>
              <a:rPr lang="ru-RU" dirty="0" smtClean="0"/>
              <a:t>3. 7 и 2          </a:t>
            </a:r>
            <a:br>
              <a:rPr lang="ru-RU" dirty="0" smtClean="0"/>
            </a:br>
            <a:r>
              <a:rPr lang="ru-RU" dirty="0" smtClean="0"/>
              <a:t>4. 5 и 2          </a:t>
            </a:r>
            <a:br>
              <a:rPr lang="ru-RU" dirty="0" smtClean="0"/>
            </a:br>
            <a:r>
              <a:rPr lang="ru-RU" dirty="0" smtClean="0"/>
              <a:t>5. 6 и 8          </a:t>
            </a:r>
            <a:br>
              <a:rPr lang="ru-RU" dirty="0" smtClean="0"/>
            </a:br>
            <a:r>
              <a:rPr lang="ru-RU" dirty="0" smtClean="0"/>
              <a:t>6. 8 и 12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0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67011" cy="63367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Составить химическую формулу вещества, образованную атомами серы и кислорода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1. Запишите рядом символы химических элементов, которые входят в состав вещества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</a:t>
            </a:r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  O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01177" cy="59216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Над знаками химических элементов поставьте их степень окисления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</a:t>
            </a:r>
            <a:r>
              <a:rPr lang="ru-RU" sz="1800" dirty="0" smtClean="0">
                <a:solidFill>
                  <a:schemeClr val="bg1"/>
                </a:solidFill>
              </a:rPr>
              <a:t>+6          -2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                       </a:t>
            </a:r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   O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95003" cy="59766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</a:rPr>
              <a:t>Определим НОК чисел, выражающих степень окисления этих элементов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Запишем НОК под формулой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</a:t>
            </a:r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  O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</a:t>
            </a:r>
            <a:r>
              <a:rPr lang="ru-RU" sz="2800" dirty="0" smtClean="0">
                <a:solidFill>
                  <a:schemeClr val="bg1"/>
                </a:solidFill>
              </a:rPr>
              <a:t>НОК(6,2)=6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2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237</TotalTime>
  <Words>140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Autumn</vt:lpstr>
      <vt:lpstr>Составление химических формул по степени окисления</vt:lpstr>
      <vt:lpstr>Цели урока: дидактическая:показать практическое применение понятия «наименьшее общее кратное при составлении химических формул образовательная: обобщить знания учащихся о НОК и научиться применять данное понятие при решении химических задач  развивающая: формировать умения применять приемы и понятия одной области знаний- математики- на на примерах из других областей. Воспитательная: создать условия для развития коммуникативной культуры,диалогической речи учащихся,прививать навыки работы с веществами,используемыми в быту </vt:lpstr>
      <vt:lpstr>Найти  НОК ( 120; 180 )      </vt:lpstr>
      <vt:lpstr>3.Выпишем множители, входящие в состав первого числа:  (2*3*3*7 )  4. Добавим недостающие множители остальных чисел:    (2*3*3*7 )*2*5     </vt:lpstr>
      <vt:lpstr>4. Получим :  НОК ( 126; 180 )=  = (2*3*3*7 )* 2*5= 126 *10 =                  =1260</vt:lpstr>
      <vt:lpstr>Найти НОК чисел: 1. 2 и 3          2. 4 и 12         3. 7 и 2           4. 5 и 2           5. 6 и 8           6. 8 и 12        </vt:lpstr>
      <vt:lpstr>Составить химическую формулу вещества, образованную атомами серы и кислорода  1. Запишите рядом символы химических элементов, которые входят в состав вещества               S  O   </vt:lpstr>
      <vt:lpstr>2. Над знаками химических элементов поставьте их степень окисления                +6          -2                         S   O   </vt:lpstr>
      <vt:lpstr>3. Определим НОК чисел, выражающих степень окисления этих элементов Запишем НОК под формулой                 S  O                  НОК(6,2)=6</vt:lpstr>
      <vt:lpstr>4. Разделим НОК на степень окисления каждого элемента. Запишем полученные индексы                                       SO3              6:6=1      6:2=3    </vt:lpstr>
      <vt:lpstr>По степени окисления составим формулы четырех веществ, образованных атомами:  1. водорода и кислорода 2.азота и водорода 3.кальция и кислорода 4. углерода и кислорода </vt:lpstr>
      <vt:lpstr>1. Н2О       3.СаО 2. NH3                         4.CO2</vt:lpstr>
      <vt:lpstr>Вода</vt:lpstr>
      <vt:lpstr>Аммиак</vt:lpstr>
      <vt:lpstr>Негашеная известь</vt:lpstr>
      <vt:lpstr>Углекислый газ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химических формул по валентности</dc:title>
  <dc:creator>User</dc:creator>
  <cp:lastModifiedBy>User</cp:lastModifiedBy>
  <cp:revision>23</cp:revision>
  <dcterms:created xsi:type="dcterms:W3CDTF">2013-03-24T12:04:26Z</dcterms:created>
  <dcterms:modified xsi:type="dcterms:W3CDTF">2013-04-03T06:19:25Z</dcterms:modified>
</cp:coreProperties>
</file>