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4" r:id="rId6"/>
    <p:sldId id="265" r:id="rId7"/>
    <p:sldId id="257" r:id="rId8"/>
    <p:sldId id="262" r:id="rId9"/>
    <p:sldId id="267" r:id="rId10"/>
    <p:sldId id="268" r:id="rId11"/>
    <p:sldId id="266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33C-B65F-4530-B12E-BB59E65858E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197B08-6ABA-46D3-B65A-FD1EF36DC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33C-B65F-4530-B12E-BB59E65858E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B08-6ABA-46D3-B65A-FD1EF36DC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33C-B65F-4530-B12E-BB59E65858E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B08-6ABA-46D3-B65A-FD1EF36DC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33C-B65F-4530-B12E-BB59E65858E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197B08-6ABA-46D3-B65A-FD1EF36DC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33C-B65F-4530-B12E-BB59E65858E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B08-6ABA-46D3-B65A-FD1EF36DC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33C-B65F-4530-B12E-BB59E65858E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B08-6ABA-46D3-B65A-FD1EF36DC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33C-B65F-4530-B12E-BB59E65858E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197B08-6ABA-46D3-B65A-FD1EF36DC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33C-B65F-4530-B12E-BB59E65858E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B08-6ABA-46D3-B65A-FD1EF36DC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33C-B65F-4530-B12E-BB59E65858E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B08-6ABA-46D3-B65A-FD1EF36DC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33C-B65F-4530-B12E-BB59E65858E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B08-6ABA-46D3-B65A-FD1EF36DC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33C-B65F-4530-B12E-BB59E65858E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B08-6ABA-46D3-B65A-FD1EF36DC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0B233C-B65F-4530-B12E-BB59E65858E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197B08-6ABA-46D3-B65A-FD1EF36DC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psearch&amp;fp=4&amp;uinfo=ww-1079-wh-498-fw-854-fh-448-pd-1&amp;p=4&amp;text=%D0%B4%D0%B8%D0%B7%D0%B0%D0%B9%D0%BD%20%D0%B4%D0%BB%D1%8F%20%D0%BF%D1%80%D0%B5%D0%B7%D0%B5%D0%BD%D1%82%D0%B0%D1%86%D0%B8%D0%B8%20powerpoint%202007%20%D1%81%D0%BA%D0%B0%D1%87%D0%B0%D1%82%D1%8C%20%D0%B1%D0%B5%D1%81%D0%BF%D0%BB%D0%B0%D1%82%D0%BD%D0%BE&amp;pos=138&amp;lr=11228&amp;rpt=simage&amp;img_url=http://freeppt.ru/Prew/1SeptemberSlaidPrew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doshkolnoe-obrazovanie/Ekologicheskaja-shkola/0014-045-Ecological-education-plays-a-very-important-part-in-the-education-o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43042" y="2500306"/>
            <a:ext cx="7500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Ну, ребята, чур, молчок.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Начинается урок.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900115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 «Мирового древа» в сказках</a:t>
            </a:r>
            <a:endParaRPr lang="ru-RU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artchild.com.ua/wp-content/gallery/zvorykin/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1928802"/>
            <a:ext cx="4500594" cy="469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s52.radikal.ru/i135/1304/7d/9c5e13fa89a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736"/>
            <a:ext cx="430530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foto/b/2/apps/1/442/1442345_8b05936061e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8834"/>
          </a:xfrm>
          <a:prstGeom prst="rect">
            <a:avLst/>
          </a:prstGeom>
          <a:noFill/>
        </p:spPr>
      </p:pic>
      <p:pic>
        <p:nvPicPr>
          <p:cNvPr id="1028" name="Picture 4" descr="http://idtadge.de/IDT-3/Cliparts/Frameset/animierte%20Gifs/ABC/B/Baeume/2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204414" cy="6286520"/>
          </a:xfrm>
          <a:prstGeom prst="rect">
            <a:avLst/>
          </a:prstGeom>
          <a:noFill/>
        </p:spPr>
      </p:pic>
      <p:pic>
        <p:nvPicPr>
          <p:cNvPr id="4" name="Picture 2" descr="http://stat20.privet.ru/lr/0b259138cf98ed4ad99ec601b15bd76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5857875"/>
            <a:ext cx="4019550" cy="1000125"/>
          </a:xfrm>
          <a:prstGeom prst="rect">
            <a:avLst/>
          </a:prstGeom>
          <a:noFill/>
        </p:spPr>
      </p:pic>
      <p:pic>
        <p:nvPicPr>
          <p:cNvPr id="5" name="Picture 2" descr="http://stat20.privet.ru/lr/0b259138cf98ed4ad99ec601b15bd76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5857875"/>
            <a:ext cx="4019550" cy="1000125"/>
          </a:xfrm>
          <a:prstGeom prst="rect">
            <a:avLst/>
          </a:prstGeom>
          <a:noFill/>
        </p:spPr>
      </p:pic>
      <p:pic>
        <p:nvPicPr>
          <p:cNvPr id="7" name="Picture 2" descr="http://stat20.privet.ru/lr/0b259138cf98ed4ad99ec601b15bd76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5072074"/>
            <a:ext cx="4019550" cy="1000125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14810" y="571480"/>
            <a:ext cx="51435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Выросли деревья в поле.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Хорошо расти на воле!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Каждое старается,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 небу, к солнцу тянется.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Вот подул веселый ветер,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Закачались тут же ветки,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Даже толстые стволы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Наклонились до земли)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Вправо-влево, взад-вперед –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Так деревья ветер гнет.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Он их вертит, он их крутит.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Да когда же отдых будет?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Ветер стих. Взошла луна.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Наступила тишина.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chool-box.ru/images/stories/pokaz/shablony-dlya-prezentaziy-11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5" y="0"/>
            <a:ext cx="912604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000240"/>
            <a:ext cx="75724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7030A0"/>
                </a:solidFill>
              </a:rPr>
              <a:t>1группа</a:t>
            </a:r>
            <a:r>
              <a:rPr lang="ru-RU" sz="2800" dirty="0" smtClean="0"/>
              <a:t> - Руслан и Людмила ( У Лукоморья дуб зеленый…),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7030A0"/>
                </a:solidFill>
              </a:rPr>
              <a:t>2 группа </a:t>
            </a:r>
            <a:r>
              <a:rPr lang="ru-RU" sz="2800" dirty="0" smtClean="0"/>
              <a:t>- Сказка о царе </a:t>
            </a:r>
            <a:r>
              <a:rPr lang="ru-RU" sz="2800" dirty="0" err="1" smtClean="0"/>
              <a:t>Салтане</a:t>
            </a:r>
            <a:r>
              <a:rPr lang="ru-RU" sz="2800" dirty="0" smtClean="0"/>
              <a:t> (ель во дворце князя </a:t>
            </a:r>
            <a:r>
              <a:rPr lang="ru-RU" sz="2800" dirty="0" err="1" smtClean="0"/>
              <a:t>Гвидона</a:t>
            </a:r>
            <a:r>
              <a:rPr lang="ru-RU" sz="2800" dirty="0" smtClean="0"/>
              <a:t>),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7030A0"/>
                </a:solidFill>
              </a:rPr>
              <a:t>3 группа </a:t>
            </a:r>
            <a:r>
              <a:rPr lang="ru-RU" sz="2800" dirty="0" smtClean="0"/>
              <a:t>– </a:t>
            </a:r>
            <a:r>
              <a:rPr lang="ru-RU" sz="2800" dirty="0" err="1" smtClean="0"/>
              <a:t>Фусан</a:t>
            </a:r>
            <a:r>
              <a:rPr lang="ru-RU" sz="2800" dirty="0" smtClean="0"/>
              <a:t> (китайская мифология).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785794"/>
            <a:ext cx="5747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Практическое задание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edsovet.su/_ld/224/579201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88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1428736"/>
            <a:ext cx="571502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 ДРЕВО…ЗЛАТОВИДНО В ОГНЕННОЙ КРАСЕ;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ОНО ПОКРЫВАЕТ ВЕТВЯМИ ВЕСЬ РАЙ,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ИМЕЕТ ЖЕ ЛИСТЬЯ ОТ ВСЕХ ДЕРЕВЬЕВ И ПЛОДЫ ТОЖЕ;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ИСХОДИТ ОТ НЕГО СЛАДКОЕ БЛАГОУХАНИЕ…»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СЛОВА ИЗ ДРЕВНЕЙ РУКОПИСИ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XIV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ВЕКА.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353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571536" y="2071678"/>
            <a:ext cx="10001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Тема: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«Образ Мирового дерева »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lub-ritm.net/_fr/0/061800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04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ub-ritm.net/_fr/0/061800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0487" cy="6858000"/>
          </a:xfrm>
          <a:prstGeom prst="rect">
            <a:avLst/>
          </a:prstGeom>
          <a:noFill/>
        </p:spPr>
      </p:pic>
      <p:pic>
        <p:nvPicPr>
          <p:cNvPr id="3" name="Picture 2" descr="http://www.proshkolu.ru/content/media/pic/std/2000000/1716000/1715389-f5bab33a8d4d833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0"/>
            <a:ext cx="8286808" cy="6858000"/>
          </a:xfrm>
          <a:prstGeom prst="rect">
            <a:avLst/>
          </a:prstGeom>
          <a:noFill/>
        </p:spPr>
      </p:pic>
      <p:pic>
        <p:nvPicPr>
          <p:cNvPr id="21506" name="Picture 2" descr="http://stat20.privet.ru/lr/0b259138cf98ed4ad99ec601b15bd76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5429264"/>
            <a:ext cx="4019550" cy="1000125"/>
          </a:xfrm>
          <a:prstGeom prst="rect">
            <a:avLst/>
          </a:prstGeom>
          <a:noFill/>
        </p:spPr>
      </p:pic>
      <p:pic>
        <p:nvPicPr>
          <p:cNvPr id="6" name="Picture 2" descr="http://stat20.privet.ru/lr/0b259138cf98ed4ad99ec601b15bd76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5572140"/>
            <a:ext cx="401955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at14.privet.ru/lr/0833bbf83c9f929d08653ede73fb6e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584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ex2.skachate.com/tw_files2/urls_19/56/d-55572/55572_html_4280820c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88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1643050"/>
            <a:ext cx="7715304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Дуб-дуб много - лет, на нем двенадцать голов, на каждой ветке по четыре гнезда, а в каждом гнезде по семь яиц, и каждому имя есть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images-art.ru/_ph/2/2/12251743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0"/>
            <a:ext cx="6643734" cy="685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рево Фусан и десять воронов. Источник - ny-image0.etsy.com/il_fullxfull.2221740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-18256"/>
            <a:ext cx="6876256" cy="687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532</TotalTime>
  <Words>129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cherchenie</dc:creator>
  <cp:lastModifiedBy>user</cp:lastModifiedBy>
  <cp:revision>43</cp:revision>
  <dcterms:created xsi:type="dcterms:W3CDTF">2014-01-29T09:02:18Z</dcterms:created>
  <dcterms:modified xsi:type="dcterms:W3CDTF">2014-02-26T11:19:00Z</dcterms:modified>
</cp:coreProperties>
</file>