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8E10-C1FC-49E7-B99D-C116572B8169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C518EDA-AAB3-4268-B16E-6D0EBD342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8E10-C1FC-49E7-B99D-C116572B8169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8EDA-AAB3-4268-B16E-6D0EBD342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8E10-C1FC-49E7-B99D-C116572B8169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8EDA-AAB3-4268-B16E-6D0EBD342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8E10-C1FC-49E7-B99D-C116572B8169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C518EDA-AAB3-4268-B16E-6D0EBD342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8E10-C1FC-49E7-B99D-C116572B8169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8EDA-AAB3-4268-B16E-6D0EBD342D5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8E10-C1FC-49E7-B99D-C116572B8169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8EDA-AAB3-4268-B16E-6D0EBD342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8E10-C1FC-49E7-B99D-C116572B8169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C518EDA-AAB3-4268-B16E-6D0EBD342D5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8E10-C1FC-49E7-B99D-C116572B8169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8EDA-AAB3-4268-B16E-6D0EBD342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8E10-C1FC-49E7-B99D-C116572B8169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8EDA-AAB3-4268-B16E-6D0EBD342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8E10-C1FC-49E7-B99D-C116572B8169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8EDA-AAB3-4268-B16E-6D0EBD342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8E10-C1FC-49E7-B99D-C116572B8169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8EDA-AAB3-4268-B16E-6D0EBD342D5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BE08E10-C1FC-49E7-B99D-C116572B8169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C518EDA-AAB3-4268-B16E-6D0EBD342D5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ru.wikipedia.org/wiki/%C2%E5%F0%E5%F9%E0%E3%E8%ED,_%C2%E0%F1%E8%EB%E8%E9_%C2%E0%F1%E8%EB%FC%E5%E2%E8%F7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864095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Сюжетно-тематическая картина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7848872" cy="437004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3501008"/>
            <a:ext cx="1368152" cy="22322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Бытовой </a:t>
            </a:r>
          </a:p>
          <a:p>
            <a:pPr algn="ctr"/>
            <a:r>
              <a:rPr lang="ru-RU" dirty="0" smtClean="0"/>
              <a:t>жанр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475656" y="1772816"/>
            <a:ext cx="504056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987824" y="1844824"/>
            <a:ext cx="0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1907704" y="3501008"/>
            <a:ext cx="1872208" cy="22322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Исторический </a:t>
            </a:r>
          </a:p>
          <a:p>
            <a:pPr algn="ctr"/>
            <a:r>
              <a:rPr lang="ru-RU" dirty="0" smtClean="0"/>
              <a:t>жанр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572000" y="1844824"/>
            <a:ext cx="72008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3851920" y="3501008"/>
            <a:ext cx="1440160" cy="21602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Батальный жанр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940152" y="1844824"/>
            <a:ext cx="576064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380312" y="1700808"/>
            <a:ext cx="648072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5436096" y="3429000"/>
            <a:ext cx="1656184" cy="23042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Сказочно-</a:t>
            </a:r>
          </a:p>
          <a:p>
            <a:pPr algn="ctr"/>
            <a:r>
              <a:rPr lang="ru-RU" dirty="0" smtClean="0"/>
              <a:t>Былинный жанр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164288" y="3429000"/>
            <a:ext cx="1728192" cy="22322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Религиозно-мифологический жанр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aintingart.ru/joomgallery/details/___3/__4/___41/_20111012_1708568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7416824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art-portrets.ru/art/vasnets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3816424" cy="460628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4048" y="457200"/>
            <a:ext cx="3984504" cy="4988024"/>
          </a:xfrm>
        </p:spPr>
        <p:txBody>
          <a:bodyPr/>
          <a:lstStyle/>
          <a:p>
            <a:r>
              <a:rPr lang="ru-RU" dirty="0" smtClean="0"/>
              <a:t>Виктор Михайлович Васнецов</a:t>
            </a:r>
            <a:br>
              <a:rPr lang="ru-RU" dirty="0" smtClean="0"/>
            </a:br>
            <a:r>
              <a:rPr lang="ru-RU" b="1" dirty="0" smtClean="0"/>
              <a:t> (1848-1926)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229200"/>
            <a:ext cx="8686800" cy="841248"/>
          </a:xfrm>
        </p:spPr>
        <p:txBody>
          <a:bodyPr/>
          <a:lstStyle/>
          <a:p>
            <a:r>
              <a:rPr lang="ru-RU" dirty="0" smtClean="0"/>
              <a:t>            Витязь на распутье.  1882.</a:t>
            </a:r>
            <a:endParaRPr lang="ru-RU" dirty="0"/>
          </a:p>
        </p:txBody>
      </p:sp>
      <p:pic>
        <p:nvPicPr>
          <p:cNvPr id="25602" name="Picture 2" descr="http://www.nearyou.ru/vvasnetsov/rvit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776864" cy="4384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stat14.privet.ru/lr/08347ada115a3de6fedfbda8ab144f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3600400" cy="4896544"/>
          </a:xfrm>
          <a:prstGeom prst="rect">
            <a:avLst/>
          </a:prstGeom>
          <a:noFill/>
        </p:spPr>
      </p:pic>
      <p:pic>
        <p:nvPicPr>
          <p:cNvPr id="26630" name="Picture 6" descr="http://content.foto.mail.ru/mail/valen.konst/_blogs/i-7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836712"/>
            <a:ext cx="3600400" cy="4822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poliram.ru/p/pm1_19_13614817628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632848" cy="511256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5661248"/>
            <a:ext cx="8686800" cy="79208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76672"/>
            <a:ext cx="8686800" cy="5256584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Сюжет картины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«Богатыри» – картина русского художника-живописца Виктора Васнецова. На холсте изображены главные герои русских былин – Добрыня Никитич (слева, на белом коне), Илья Муромец (посередине, на вороном коне), Алёша Попович (справа, на гнедом коне).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Идея в метафорах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Богатыри олицетворяют собой созидательные силы русской земли.</a:t>
            </a:r>
            <a:br>
              <a:rPr lang="ru-RU" sz="1600" dirty="0" smtClean="0"/>
            </a:br>
            <a:r>
              <a:rPr lang="ru-RU" sz="1600" dirty="0" smtClean="0"/>
              <a:t>Илья Муромец – это основательность, мудрая неторопливость, опора на опыт и традиции народа;</a:t>
            </a:r>
            <a:br>
              <a:rPr lang="ru-RU" sz="1600" dirty="0" smtClean="0"/>
            </a:br>
            <a:r>
              <a:rPr lang="ru-RU" sz="1600" dirty="0" smtClean="0"/>
              <a:t>Добрыня Никитич – гордый боевой дух, стремление защищать свою землю;</a:t>
            </a:r>
            <a:br>
              <a:rPr lang="ru-RU" sz="1600" dirty="0" smtClean="0"/>
            </a:br>
            <a:r>
              <a:rPr lang="ru-RU" sz="1600" dirty="0" smtClean="0"/>
              <a:t>Алеша Попович – поэтическое начало русской души, чуткость ко всем проявления красоты.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Интересные факты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Распространённое название картины – «Три богатыря» является неправильным.</a:t>
            </a:r>
            <a:br>
              <a:rPr lang="ru-RU" sz="1600" dirty="0" smtClean="0"/>
            </a:br>
            <a:r>
              <a:rPr lang="ru-RU" sz="1600" dirty="0" smtClean="0"/>
              <a:t>В былинах Добрыня всегда молод, как и Алёша, но Васнецов почему-то изобразил его зрелым человеком с роскошной бородой. Некоторые исследователи полагают, что чертами лица Добрыня напоминает самого художника.</a:t>
            </a:r>
            <a:br>
              <a:rPr lang="ru-RU" sz="1600" dirty="0" smtClean="0"/>
            </a:br>
            <a:r>
              <a:rPr lang="ru-RU" sz="1600" dirty="0" smtClean="0"/>
              <a:t>Над своей картиной Васнецов работал почти двадцать лет.</a:t>
            </a:r>
            <a:br>
              <a:rPr lang="ru-RU" sz="1600" dirty="0" smtClean="0"/>
            </a:br>
            <a:r>
              <a:rPr lang="ru-RU" sz="1600" dirty="0" smtClean="0"/>
              <a:t>Богатыри получились практически в натуральную величину. Размер полотна 295,3 </a:t>
            </a:r>
            <a:r>
              <a:rPr lang="ru-RU" sz="1600" dirty="0" err="1" smtClean="0"/>
              <a:t>х</a:t>
            </a:r>
            <a:r>
              <a:rPr lang="ru-RU" sz="1600" dirty="0" smtClean="0"/>
              <a:t> 446.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hlinkClick r:id="rId2"/>
              </a:rPr>
              <a:t>Верещагин, Василий Васильевич</a:t>
            </a:r>
            <a:r>
              <a:rPr lang="ru-RU" sz="2400" b="1" dirty="0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/>
            </a:r>
            <a:br>
              <a:rPr lang="ru-RU" sz="2400" b="1" dirty="0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</a:br>
            <a:endParaRPr lang="ru-RU" sz="2400" dirty="0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Апофеоз войны 1871</a:t>
            </a:r>
            <a:endParaRPr lang="ru-RU" sz="2800" dirty="0"/>
          </a:p>
        </p:txBody>
      </p:sp>
      <p:pic>
        <p:nvPicPr>
          <p:cNvPr id="28674" name="Picture 2" descr="http://addfun.ru/uploads/posts/2010-06/1275391179-novye-detali-starykh-kartin.-fotozhaba-72-foto_AddFun.ru_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548680"/>
            <a:ext cx="5915025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457200"/>
            <a:ext cx="4272536" cy="4627984"/>
          </a:xfrm>
        </p:spPr>
        <p:txBody>
          <a:bodyPr/>
          <a:lstStyle/>
          <a:p>
            <a:r>
              <a:rPr lang="ru-RU" dirty="0" err="1" smtClean="0"/>
              <a:t>Паоло</a:t>
            </a:r>
            <a:r>
              <a:rPr lang="ru-RU" dirty="0" smtClean="0"/>
              <a:t> </a:t>
            </a:r>
            <a:r>
              <a:rPr lang="ru-RU" dirty="0" err="1" smtClean="0"/>
              <a:t>Уччелло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итальянский живописец</a:t>
            </a:r>
            <a:endParaRPr lang="ru-RU" dirty="0"/>
          </a:p>
        </p:txBody>
      </p:sp>
      <p:pic>
        <p:nvPicPr>
          <p:cNvPr id="3" name="Picture 2" descr="http://pogoda.mail.ru/pic/user_event/event3404.img.jpg"/>
          <p:cNvPicPr>
            <a:picLocks noChangeAspect="1" noChangeArrowheads="1"/>
          </p:cNvPicPr>
          <p:nvPr/>
        </p:nvPicPr>
        <p:blipFill>
          <a:blip r:embed="rId2" cstate="print"/>
          <a:srcRect t="21320" b="21320"/>
          <a:stretch>
            <a:fillRect/>
          </a:stretch>
        </p:blipFill>
        <p:spPr bwMode="auto">
          <a:xfrm>
            <a:off x="467544" y="620688"/>
            <a:ext cx="3960440" cy="5332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employees.oneonta.edu/farberas/arth/Images/ARTH213images/15th_Florentine_Painting/uccello_battle_l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8136904" cy="468052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5373216"/>
            <a:ext cx="8686800" cy="12241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Битва при Сан-Романо. 1435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 какой ветви исторического жанра относятся эти сюжеты?</a:t>
            </a:r>
            <a:endParaRPr lang="ru-RU" dirty="0"/>
          </a:p>
        </p:txBody>
      </p:sp>
      <p:pic>
        <p:nvPicPr>
          <p:cNvPr id="32770" name="Picture 2" descr="http://www.zgrad.net/images/umor/images/1089980818247219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648072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686800" cy="4123928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Тема урока:</a:t>
            </a:r>
            <a:b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 Исторический жанр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4" name="Picture 4" descr="http://www.ecology.md/pics/2012/04/tech_tualet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80728"/>
            <a:ext cx="6480720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festival.1september.ru/articles/505962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556792"/>
            <a:ext cx="3600400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img0.liveinternet.ru/images/attach/c/1/55/802/55802225_1267350594_Batoni_Brokosochetanie_Amura_i_Psihe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7056784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2040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Жанр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 вид область в искусстве.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ИСТОРИЧЕСКИЙ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жанр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—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один из основных жанров изобразительного искусства, посвященный историческим событиям прошлого и современности, социально значимым явлениям в истории народов.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4920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 </a:t>
            </a:r>
            <a:r>
              <a:rPr lang="ru-RU" sz="3200" b="1" u="sng" dirty="0" smtClean="0">
                <a:solidFill>
                  <a:schemeClr val="accent1">
                    <a:lumMod val="50000"/>
                  </a:schemeClr>
                </a:solidFill>
              </a:rPr>
              <a:t>МИФОЛОГИЧЕСКИЙ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— посвящен событиям и героям, о которых рассказывают мифы. </a:t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u="sng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3200" b="1" u="sng" dirty="0" smtClean="0">
                <a:solidFill>
                  <a:schemeClr val="accent1">
                    <a:lumMod val="50000"/>
                  </a:schemeClr>
                </a:solidFill>
              </a:rPr>
              <a:t>БАТАЛЬНЫЙ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— посвященный изображению войны и военной жизни.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u="sng" dirty="0" smtClean="0">
                <a:solidFill>
                  <a:schemeClr val="accent1">
                    <a:lumMod val="50000"/>
                  </a:schemeClr>
                </a:solidFill>
              </a:rPr>
              <a:t> Былинный жанр</a:t>
            </a:r>
            <a:r>
              <a:rPr lang="ru-RU" sz="3200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жанр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изобразительного искусства, в котором изображаются сцены из былин и народного фольклора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u="sng" dirty="0" smtClean="0">
                <a:solidFill>
                  <a:schemeClr val="accent1">
                    <a:lumMod val="50000"/>
                  </a:schemeClr>
                </a:solidFill>
              </a:rPr>
              <a:t>Религиозный жанр, религиозная живопись</a:t>
            </a:r>
            <a:r>
              <a:rPr lang="ru-RU" sz="3200" u="sng" dirty="0" smtClean="0">
                <a:solidFill>
                  <a:schemeClr val="accent1">
                    <a:lumMod val="50000"/>
                  </a:schemeClr>
                </a:solidFill>
              </a:rPr>
              <a:t> -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жанр изобразительного искусства, основными сюжетами которого являются эпизоды из Библии и Евангелия.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1268760"/>
            <a:ext cx="4632576" cy="32403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</a:t>
            </a:r>
            <a:r>
              <a:rPr lang="ru-RU" sz="2400" b="1" u="sng" dirty="0" err="1" smtClean="0"/>
              <a:t>Васи́лий</a:t>
            </a:r>
            <a:r>
              <a:rPr lang="ru-RU" sz="2400" b="1" u="sng" dirty="0" smtClean="0"/>
              <a:t>                                    </a:t>
            </a:r>
            <a:r>
              <a:rPr lang="ru-RU" sz="2400" b="1" u="sng" dirty="0" err="1" smtClean="0"/>
              <a:t>Ива́нович</a:t>
            </a:r>
            <a:r>
              <a:rPr lang="ru-RU" sz="2400" b="1" u="sng" dirty="0" smtClean="0"/>
              <a:t>   </a:t>
            </a:r>
            <a:r>
              <a:rPr lang="ru-RU" sz="2400" b="1" u="sng" dirty="0" err="1" smtClean="0"/>
              <a:t>Су́риков</a:t>
            </a:r>
            <a:r>
              <a:rPr lang="ru-RU" sz="2400" b="1" u="sng" dirty="0" smtClean="0"/>
              <a:t/>
            </a:r>
            <a:br>
              <a:rPr lang="ru-RU" sz="2400" b="1" u="sng" dirty="0" smtClean="0"/>
            </a:br>
            <a:r>
              <a:rPr lang="ru-RU" sz="2400" dirty="0" smtClean="0"/>
              <a:t>(24 января 1848  — 19 марта 1916</a:t>
            </a:r>
            <a:r>
              <a:rPr lang="ru-RU" sz="2400" dirty="0" smtClean="0"/>
              <a:t>)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великий </a:t>
            </a:r>
            <a:r>
              <a:rPr lang="ru-RU" sz="2400" dirty="0" smtClean="0"/>
              <a:t>русский живописец, мастер масштабных исторических полотен.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345638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Без имени-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000125"/>
            <a:ext cx="7789862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Без имени-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357313"/>
            <a:ext cx="8278813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Без имени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428750"/>
            <a:ext cx="8716962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Без имени-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214313"/>
            <a:ext cx="4244975" cy="575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72</TotalTime>
  <Words>66</Words>
  <Application>Microsoft Office PowerPoint</Application>
  <PresentationFormat>Экран (4:3)</PresentationFormat>
  <Paragraphs>23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Сюжетно-тематическая картина</vt:lpstr>
      <vt:lpstr>Тема урока:  Исторический жанр</vt:lpstr>
      <vt:lpstr>Жанр- вид область в искусстве.  ИСТОРИЧЕСКИЙ  жанр— один из основных жанров изобразительного искусства, посвященный историческим событиям прошлого и современности, социально значимым явлениям в истории народов.   </vt:lpstr>
      <vt:lpstr> МИФОЛОГИЧЕСКИЙ — посвящен событиям и героям, о которых рассказывают мифы.   БАТАЛЬНЫЙ — посвященный изображению войны и военной жизни.   Былинный жанр - жанр изобразительного искусства, в котором изображаются сцены из былин и народного фольклора. Религиозный жанр, религиозная живопись - жанр изобразительного искусства, основными сюжетами которого являются эпизоды из Библии и Евангелия. </vt:lpstr>
      <vt:lpstr>                                    Васи́лий                                    Ива́нович   Су́риков (24 января 1848  — 19 марта 1916)  великий русский живописец, мастер масштабных исторических полотен.   </vt:lpstr>
      <vt:lpstr>Слайд 6</vt:lpstr>
      <vt:lpstr>Слайд 7</vt:lpstr>
      <vt:lpstr>Слайд 8</vt:lpstr>
      <vt:lpstr>Слайд 9</vt:lpstr>
      <vt:lpstr>Слайд 10</vt:lpstr>
      <vt:lpstr>Виктор Михайлович Васнецов  (1848-1926)  </vt:lpstr>
      <vt:lpstr>            Витязь на распутье.  1882.</vt:lpstr>
      <vt:lpstr>Слайд 13</vt:lpstr>
      <vt:lpstr>Слайд 14</vt:lpstr>
      <vt:lpstr>Сюжет картины «Богатыри» – картина русского художника-живописца Виктора Васнецова. На холсте изображены главные герои русских былин – Добрыня Никитич (слева, на белом коне), Илья Муромец (посередине, на вороном коне), Алёша Попович (справа, на гнедом коне).  Идея в метафорах Богатыри олицетворяют собой созидательные силы русской земли. Илья Муромец – это основательность, мудрая неторопливость, опора на опыт и традиции народа; Добрыня Никитич – гордый боевой дух, стремление защищать свою землю; Алеша Попович – поэтическое начало русской души, чуткость ко всем проявления красоты.  Интересные факты Распространённое название картины – «Три богатыря» является неправильным. В былинах Добрыня всегда молод, как и Алёша, но Васнецов почему-то изобразил его зрелым человеком с роскошной бородой. Некоторые исследователи полагают, что чертами лица Добрыня напоминает самого художника. Над своей картиной Васнецов работал почти двадцать лет. Богатыри получились практически в натуральную величину. Размер полотна 295,3 х 446. </vt:lpstr>
      <vt:lpstr>Верещагин, Василий Васильевич </vt:lpstr>
      <vt:lpstr>Паоло Уччелло итальянский живописец</vt:lpstr>
      <vt:lpstr>Битва при Сан-Романо. 1435</vt:lpstr>
      <vt:lpstr>К какой ветви исторического жанра относятся эти сюжеты?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Сюжетно-тематическая картина</dc:title>
  <dc:creator>пользователь</dc:creator>
  <cp:lastModifiedBy>пользователь</cp:lastModifiedBy>
  <cp:revision>8</cp:revision>
  <dcterms:created xsi:type="dcterms:W3CDTF">2014-01-22T12:11:23Z</dcterms:created>
  <dcterms:modified xsi:type="dcterms:W3CDTF">2014-01-22T13:23:54Z</dcterms:modified>
</cp:coreProperties>
</file>