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64" autoAdjust="0"/>
    <p:restoredTop sz="94660"/>
  </p:normalViewPr>
  <p:slideViewPr>
    <p:cSldViewPr>
      <p:cViewPr varScale="1">
        <p:scale>
          <a:sx n="44" d="100"/>
          <a:sy n="44" d="100"/>
        </p:scale>
        <p:origin x="-108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1C8B0-7794-4FE2-A525-DDA09F53072A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00DCF-76D5-4B48-99E1-93514E209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FE118-0AFE-4499-BF5C-2AC886205641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FA6D1-7640-4619-BB2D-5ADDF1942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B2625-350F-41A4-9852-6B6097254045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94B1F-56CD-4628-8F41-6D8DA8D84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48F0-03CE-46D9-9988-5599479EBA30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76703-5D97-4A67-8892-9997D503A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01EBD-CDEB-4D7D-91E7-65A179877637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18367-5711-40B6-B962-1C7D10C70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6BCB-FB88-4039-8E48-8DD829C56302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F1D99-B0AD-4030-BF9A-DB533BEA6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F78B3-67D0-49B8-B484-8E92E0C66323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A13AF-8ED4-4B70-8A97-79FF0A12B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D370F-F86B-4D33-BA0C-872CD347D454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67F88-8F82-4A97-A015-3BB50E134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C9D32-667D-43C3-A69B-A92D897B4FE6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8F09F-CA24-40F9-A066-C2657252E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C22DD-1792-4185-A84D-64AA7C659AAC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E9D3-9281-45B0-A057-D2B05689D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7CA08-A6E5-4FB0-8784-183FDE012156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D5867-460C-4B55-9710-4079A5635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04C929-21D9-44C5-835A-BB57452F224E}" type="datetimeFigureOut">
              <a:rPr lang="ru-RU"/>
              <a:pPr>
                <a:defRPr/>
              </a:pPr>
              <a:t>15.10.2012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343E9B-D2FE-479E-8802-CB5419679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7" r:id="rId4"/>
    <p:sldLayoutId id="2147483723" r:id="rId5"/>
    <p:sldLayoutId id="2147483718" r:id="rId6"/>
    <p:sldLayoutId id="2147483724" r:id="rId7"/>
    <p:sldLayoutId id="2147483725" r:id="rId8"/>
    <p:sldLayoutId id="2147483726" r:id="rId9"/>
    <p:sldLayoutId id="2147483719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0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4" y="1071546"/>
            <a:ext cx="9128584" cy="57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188913"/>
            <a:ext cx="8424862" cy="9540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2400" b="1" i="1" cap="none" smtClean="0">
                <a:solidFill>
                  <a:schemeClr val="tx1"/>
                </a:solidFill>
                <a:effectLst/>
                <a:latin typeface="Times New Roman" pitchFamily="18" charset="0"/>
              </a:rPr>
              <a:t>КРАСНОЯРСКАЯ    КОРРЕКЦИОННАЯ</a:t>
            </a:r>
            <a:br>
              <a:rPr lang="ru-RU" sz="2400" b="1" i="1" cap="none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2400" b="1" i="1" cap="none" smtClean="0">
                <a:solidFill>
                  <a:schemeClr val="tx1"/>
                </a:solidFill>
                <a:effectLst/>
                <a:latin typeface="Times New Roman" pitchFamily="18" charset="0"/>
              </a:rPr>
              <a:t>        ШКОЛА </a:t>
            </a:r>
            <a:r>
              <a:rPr lang="en-US" sz="2400" b="1" i="1" cap="none" smtClean="0">
                <a:solidFill>
                  <a:schemeClr val="tx1"/>
                </a:solidFill>
                <a:effectLst/>
                <a:latin typeface="Times New Roman" pitchFamily="18" charset="0"/>
              </a:rPr>
              <a:t>VIII </a:t>
            </a:r>
            <a:r>
              <a:rPr lang="ru-RU" sz="2400" b="1" i="1" cap="none" smtClean="0">
                <a:solidFill>
                  <a:schemeClr val="tx1"/>
                </a:solidFill>
                <a:effectLst/>
                <a:latin typeface="Times New Roman" pitchFamily="18" charset="0"/>
              </a:rPr>
              <a:t>   ВИДА    № 5</a:t>
            </a:r>
            <a:endParaRPr lang="ru-RU" sz="2400" i="1" cap="none" smtClean="0">
              <a:solidFill>
                <a:schemeClr val="tx1"/>
              </a:solidFill>
              <a:effectLst/>
            </a:endParaRPr>
          </a:p>
        </p:txBody>
      </p:sp>
      <p:sp>
        <p:nvSpPr>
          <p:cNvPr id="13315" name="Заголовок 1"/>
          <p:cNvSpPr>
            <a:spLocks/>
          </p:cNvSpPr>
          <p:nvPr/>
        </p:nvSpPr>
        <p:spPr bwMode="auto">
          <a:xfrm>
            <a:off x="1547813" y="3284538"/>
            <a:ext cx="658971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7200" b="1" i="1">
                <a:solidFill>
                  <a:srgbClr val="FF3300"/>
                </a:solidFill>
                <a:latin typeface="Times New Roman" pitchFamily="18" charset="0"/>
              </a:rPr>
              <a:t>Кабинет   СБО</a:t>
            </a:r>
            <a:endParaRPr lang="ru-RU" sz="7200" i="1">
              <a:solidFill>
                <a:srgbClr val="FF330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1"/>
          <p:cNvSpPr>
            <a:spLocks/>
          </p:cNvSpPr>
          <p:nvPr/>
        </p:nvSpPr>
        <p:spPr bwMode="auto">
          <a:xfrm>
            <a:off x="0" y="1214438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2000"/>
              <a:t>	</a:t>
            </a:r>
            <a:r>
              <a:rPr lang="ru-RU"/>
              <a:t>Для реализации проекта  «Дом, в котором я живу» в школе имеется кабинет СБО, оснащенный необходимым оборудованием, инвентарем, мебелью.</a:t>
            </a:r>
          </a:p>
          <a:p>
            <a:pPr algn="just"/>
            <a:r>
              <a:rPr lang="ru-RU"/>
              <a:t>	Оборудование кабинета СБО соответствует следующим требованиям: </a:t>
            </a:r>
          </a:p>
          <a:p>
            <a:pPr algn="just"/>
            <a:r>
              <a:rPr lang="ru-RU"/>
              <a:t>1. Обеспечивает реализацию данного проекта.</a:t>
            </a:r>
          </a:p>
          <a:p>
            <a:pPr algn="just"/>
            <a:r>
              <a:rPr lang="ru-RU"/>
              <a:t>2. Отвечает требованиям САНПиНа, техники безопасности.</a:t>
            </a:r>
          </a:p>
          <a:p>
            <a:pPr algn="just"/>
            <a:r>
              <a:rPr lang="ru-RU"/>
              <a:t>3. Отражает современные требования к организации быта с учетом конкретной ситуации проживания.</a:t>
            </a:r>
          </a:p>
          <a:p>
            <a:pPr algn="just"/>
            <a:r>
              <a:rPr lang="ru-RU"/>
              <a:t>4. Оборудование, приспособления, раздаточный материал реальные (в натуральную величину)</a:t>
            </a:r>
            <a:endParaRPr lang="ru-RU" b="1">
              <a:solidFill>
                <a:schemeClr val="tx2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0648"/>
            <a:ext cx="4000528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Учебная зона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СБО\сбо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228" y="0"/>
            <a:ext cx="407177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42875" y="1143000"/>
            <a:ext cx="5035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1800"/>
              <a:t>Здесь  располагаются столы и стулья для проведения учащимися практических работ; рабочее место учителя, оснащенное компьютером,  классная доска </a:t>
            </a:r>
            <a:endParaRPr lang="ru-RU" sz="1800" b="1"/>
          </a:p>
        </p:txBody>
      </p:sp>
      <p:pic>
        <p:nvPicPr>
          <p:cNvPr id="15364" name="Picture 9" descr="E:\фото кабинет СБО конкурс\DSCF0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286000"/>
            <a:ext cx="3500437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 descr="E:\фото кабинет СБО конкурс\DSCF01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3500438"/>
            <a:ext cx="3976688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91880" cy="177281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Кухонная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зона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СБО\сбо 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595" y="0"/>
            <a:ext cx="3096405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Rectangle 7"/>
          <p:cNvSpPr>
            <a:spLocks noChangeArrowheads="1"/>
          </p:cNvSpPr>
          <p:nvPr/>
        </p:nvSpPr>
        <p:spPr bwMode="auto">
          <a:xfrm rot="10800000" flipV="1">
            <a:off x="0" y="1643063"/>
            <a:ext cx="29289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ru-RU" sz="1800"/>
              <a:t>Оборудована электрической плитой, холодильником, кухонной мебелью, бытовой техникой,  имеется в наличии индивидуальная спецодежда, инвентарь и приспособления</a:t>
            </a:r>
            <a:endParaRPr lang="ru-RU" sz="1800" b="1"/>
          </a:p>
        </p:txBody>
      </p:sp>
      <p:pic>
        <p:nvPicPr>
          <p:cNvPr id="16388" name="Picture 8" descr="E:\фото кабинет СБО конкурс\DSCF01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3929063"/>
            <a:ext cx="23177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E:\фото кабинет СБО конкурс\DSCF01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1357313"/>
            <a:ext cx="3000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80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Жилая зона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7"/>
          <p:cNvSpPr>
            <a:spLocks noChangeArrowheads="1"/>
          </p:cNvSpPr>
          <p:nvPr/>
        </p:nvSpPr>
        <p:spPr bwMode="auto">
          <a:xfrm>
            <a:off x="0" y="1000125"/>
            <a:ext cx="45005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Оборудована набором мебели:</a:t>
            </a:r>
          </a:p>
          <a:p>
            <a:r>
              <a:rPr lang="ru-RU" b="1"/>
              <a:t>диван, стенка, полки, стол; телевизор</a:t>
            </a:r>
          </a:p>
          <a:p>
            <a:endParaRPr lang="ru-RU" b="1"/>
          </a:p>
        </p:txBody>
      </p:sp>
      <p:pic>
        <p:nvPicPr>
          <p:cNvPr id="17411" name="Picture 8" descr="E:\фото кабинет СБО конкурс\DSCF01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2786063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E:\фото кабинет СБО конкурс\DSCF0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571750"/>
            <a:ext cx="31067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E:\фото кабинет СБО конкурс\DSCF01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507412" cy="5746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Санитарно- гигиеническая зона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100_42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0960" y="1814406"/>
            <a:ext cx="3783040" cy="5043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100_4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3798916" cy="5065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100_33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428736"/>
            <a:ext cx="2655176" cy="1992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7" name="Rectangle 8"/>
          <p:cNvSpPr>
            <a:spLocks noChangeArrowheads="1"/>
          </p:cNvSpPr>
          <p:nvPr/>
        </p:nvSpPr>
        <p:spPr bwMode="auto">
          <a:xfrm rot="10800000" flipV="1">
            <a:off x="2690813" y="3357563"/>
            <a:ext cx="23114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/>
              <a:t>Оборудовано раковиной, унитазом, ванной, полкой для предметов личной гигиены.</a:t>
            </a:r>
          </a:p>
          <a:p>
            <a:r>
              <a:rPr lang="ru-RU" sz="1800" b="1"/>
              <a:t>установлены: стиральная машина, шкаф для хранения инвентаря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оект Дом в котором я живу  кабинет СБО школа  № 5 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Проект Дом в котором я живу  кабинет СБО школа  № 5 </Template>
  <TotalTime>2</TotalTime>
  <Words>89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Wingdings</vt:lpstr>
      <vt:lpstr>Проект Дом в котором я живу  кабинет СБО школа  № 5 </vt:lpstr>
      <vt:lpstr>КРАСНОЯРСКАЯ    КОРРЕКЦИОННАЯ         ШКОЛА VIII    ВИДА    № 5</vt:lpstr>
      <vt:lpstr>Слайд 2</vt:lpstr>
      <vt:lpstr>Учебная зона</vt:lpstr>
      <vt:lpstr>Кухонная зона</vt:lpstr>
      <vt:lpstr>Жилая зона</vt:lpstr>
      <vt:lpstr>Санитарно- гигиеническая зона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КРАСНОЯРСКАЯ    КОРРЕКЦИОННАЯ         ШКОЛА VIII    ВИДА    № 5</dc:title>
  <dc:creator>Андрей</dc:creator>
  <cp:lastModifiedBy>Ирина</cp:lastModifiedBy>
  <cp:revision>3</cp:revision>
  <dcterms:created xsi:type="dcterms:W3CDTF">2012-10-14T14:30:50Z</dcterms:created>
  <dcterms:modified xsi:type="dcterms:W3CDTF">2012-10-15T01:21:34Z</dcterms:modified>
</cp:coreProperties>
</file>