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7" r:id="rId4"/>
    <p:sldId id="257" r:id="rId5"/>
    <p:sldId id="258" r:id="rId6"/>
    <p:sldId id="26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00"/>
    <a:srgbClr val="E64646"/>
    <a:srgbClr val="EF1111"/>
    <a:srgbClr val="000000"/>
    <a:srgbClr val="B947A3"/>
    <a:srgbClr val="FFFF99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760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A22BA-05B9-4895-BF17-E1AA34B18FCF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5E333-A515-4660-A093-04CDEB032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3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F50F-5ADC-48C1-9B85-71956CEF5737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1C2D-CE7D-48CC-BC33-54415E685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6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53"/>
            <a:ext cx="9144000" cy="6858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2132856"/>
            <a:ext cx="8856984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EF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Обобщающий урок по теме:</a:t>
            </a:r>
            <a:br>
              <a:rPr lang="ru-RU" sz="4800" b="1" dirty="0" smtClean="0">
                <a:solidFill>
                  <a:srgbClr val="EF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«Классы неорганических веществ»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2639144"/>
          </a:xfrm>
        </p:spPr>
        <p:txBody>
          <a:bodyPr/>
          <a:lstStyle/>
          <a:p>
            <a:pPr algn="r"/>
            <a:endParaRPr lang="ru-RU" sz="2400" b="1" dirty="0" smtClean="0">
              <a:solidFill>
                <a:srgbClr val="101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101000"/>
                </a:solidFill>
                <a:latin typeface="Times New Roman" pitchFamily="18" charset="0"/>
                <a:cs typeface="Times New Roman" pitchFamily="18" charset="0"/>
              </a:rPr>
              <a:t>Учитель химии</a:t>
            </a:r>
          </a:p>
          <a:p>
            <a:pPr algn="r"/>
            <a:r>
              <a:rPr lang="ru-RU" sz="2400" b="1" dirty="0" smtClean="0">
                <a:solidFill>
                  <a:srgbClr val="101000"/>
                </a:solidFill>
                <a:latin typeface="Times New Roman" pitchFamily="18" charset="0"/>
                <a:cs typeface="Times New Roman" pitchFamily="18" charset="0"/>
              </a:rPr>
              <a:t>МАОУ СОШ №1</a:t>
            </a:r>
          </a:p>
          <a:p>
            <a:pPr algn="r"/>
            <a:r>
              <a:rPr lang="ru-RU" sz="2400" b="1" dirty="0" smtClean="0">
                <a:solidFill>
                  <a:srgbClr val="101000"/>
                </a:solidFill>
                <a:latin typeface="Times New Roman" pitchFamily="18" charset="0"/>
                <a:cs typeface="Times New Roman" pitchFamily="18" charset="0"/>
              </a:rPr>
              <a:t>Никитина Н.Н.</a:t>
            </a:r>
          </a:p>
          <a:p>
            <a:pPr algn="r"/>
            <a:r>
              <a:rPr lang="ru-RU" sz="2400" b="1" dirty="0">
                <a:solidFill>
                  <a:srgbClr val="101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101000"/>
                </a:solidFill>
                <a:latin typeface="Times New Roman" pitchFamily="18" charset="0"/>
                <a:cs typeface="Times New Roman" pitchFamily="18" charset="0"/>
              </a:rPr>
              <a:t>. Нурлат</a:t>
            </a:r>
          </a:p>
          <a:p>
            <a:pPr algn="r"/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2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725144"/>
            <a:ext cx="1428275" cy="194421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6327319" y="2129923"/>
            <a:ext cx="2731541" cy="2122039"/>
          </a:xfrm>
          <a:prstGeom prst="cloudCallout">
            <a:avLst>
              <a:gd name="adj1" fmla="val -51773"/>
              <a:gd name="adj2" fmla="val 677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Пройди по следам и выполни задания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43366" y="5563884"/>
            <a:ext cx="1303883" cy="1003289"/>
            <a:chOff x="2243366" y="5563884"/>
            <a:chExt cx="1303883" cy="1003289"/>
          </a:xfrm>
        </p:grpSpPr>
        <p:pic>
          <p:nvPicPr>
            <p:cNvPr id="2" name="Рисунок 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411509" flipH="1" flipV="1">
              <a:off x="2289486" y="5563884"/>
              <a:ext cx="1142324" cy="100328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20847786">
              <a:off x="2243366" y="5880861"/>
              <a:ext cx="130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Оксиды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rot="19005647">
            <a:off x="3936974" y="3416519"/>
            <a:ext cx="1435778" cy="1161579"/>
            <a:chOff x="4191708" y="3151972"/>
            <a:chExt cx="1435778" cy="1161579"/>
          </a:xfrm>
        </p:grpSpPr>
        <p:pic>
          <p:nvPicPr>
            <p:cNvPr id="1027" name="Picture 3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239015">
              <a:off x="4282778" y="3147678"/>
              <a:ext cx="1161579" cy="1170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>
              <a:hlinkClick r:id="" action="ppaction://noaction"/>
            </p:cNvPr>
            <p:cNvSpPr/>
            <p:nvPr/>
          </p:nvSpPr>
          <p:spPr>
            <a:xfrm rot="20537386">
              <a:off x="4191708" y="3452981"/>
              <a:ext cx="14357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Кислоты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930895" y="4378679"/>
            <a:ext cx="1727076" cy="1298861"/>
            <a:chOff x="2930895" y="4378679"/>
            <a:chExt cx="1727076" cy="129886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042164" y="4378679"/>
              <a:ext cx="1357400" cy="1298861"/>
              <a:chOff x="3547249" y="4193222"/>
              <a:chExt cx="1357400" cy="1298861"/>
            </a:xfrm>
          </p:grpSpPr>
          <p:pic>
            <p:nvPicPr>
              <p:cNvPr id="1026" name="Picture 2">
                <a:hlinkClick r:id="rId7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42888">
                <a:off x="3615321" y="4193222"/>
                <a:ext cx="1289328" cy="1298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547249" y="4667954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20115542">
              <a:off x="2930895" y="4853411"/>
              <a:ext cx="1727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Основания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rot="2229637">
            <a:off x="5207965" y="2608131"/>
            <a:ext cx="1199868" cy="1038031"/>
            <a:chOff x="5207965" y="2608131"/>
            <a:chExt cx="1030411" cy="1038031"/>
          </a:xfrm>
        </p:grpSpPr>
        <p:pic>
          <p:nvPicPr>
            <p:cNvPr id="1028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121827">
              <a:off x="5207965" y="2608131"/>
              <a:ext cx="1030411" cy="1038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7065790">
              <a:off x="5268978" y="2894865"/>
              <a:ext cx="908390" cy="396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Соли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2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861048"/>
            <a:ext cx="3184460" cy="138454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971600" y="764704"/>
            <a:ext cx="7992888" cy="2664296"/>
          </a:xfrm>
          <a:prstGeom prst="cloud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Оксиды- это  сложные веществе, состоящие из двух химических элементов, одним из которых является кислород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109348" y="188640"/>
            <a:ext cx="1942372" cy="10800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51719" y="140471"/>
            <a:ext cx="1936637" cy="1176337"/>
            <a:chOff x="2051720" y="140471"/>
            <a:chExt cx="1536700" cy="1176337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40471"/>
              <a:ext cx="1536700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393816" y="407476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72750" y="140470"/>
            <a:ext cx="1871656" cy="1176337"/>
            <a:chOff x="3972750" y="140470"/>
            <a:chExt cx="1871656" cy="117633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750" y="140470"/>
              <a:ext cx="1871656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353074" y="454734"/>
              <a:ext cx="1199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652120" y="188640"/>
            <a:ext cx="1800200" cy="1176337"/>
            <a:chOff x="5652120" y="188640"/>
            <a:chExt cx="1800200" cy="1176337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88640"/>
              <a:ext cx="1800200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011046" y="446574"/>
              <a:ext cx="1031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093394" y="140469"/>
            <a:ext cx="2050606" cy="1176337"/>
            <a:chOff x="7093394" y="140469"/>
            <a:chExt cx="2050606" cy="1176337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394" y="140469"/>
              <a:ext cx="2050606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521526" y="394384"/>
              <a:ext cx="11897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MgCl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80998" y="1108010"/>
            <a:ext cx="1990802" cy="1176337"/>
            <a:chOff x="780998" y="1108010"/>
            <a:chExt cx="1990802" cy="1176337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998" y="1108010"/>
              <a:ext cx="1990802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380296" y="1434568"/>
              <a:ext cx="7922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771800" y="1108010"/>
            <a:ext cx="1969300" cy="1176337"/>
            <a:chOff x="2771800" y="1108010"/>
            <a:chExt cx="1969300" cy="1176337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108010"/>
              <a:ext cx="1969300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165583" y="1364977"/>
              <a:ext cx="1130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HNO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741100" y="1108009"/>
            <a:ext cx="2135156" cy="1176337"/>
            <a:chOff x="4741100" y="1108009"/>
            <a:chExt cx="2135156" cy="1176337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100" y="1108009"/>
              <a:ext cx="2135156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208193" y="1409447"/>
              <a:ext cx="1098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Fe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867647" y="1082888"/>
            <a:ext cx="1894923" cy="1176337"/>
            <a:chOff x="6867647" y="1082888"/>
            <a:chExt cx="1894923" cy="1176337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647" y="1082888"/>
              <a:ext cx="1894923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503163" y="1365601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Zn</a:t>
              </a:r>
              <a:endPara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208192" y="3111446"/>
            <a:ext cx="3935808" cy="3663784"/>
            <a:chOff x="5208192" y="3111446"/>
            <a:chExt cx="3935808" cy="366378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1968" y="4963198"/>
              <a:ext cx="1812032" cy="1812032"/>
            </a:xfrm>
            <a:prstGeom prst="rect">
              <a:avLst/>
            </a:prstGeom>
          </p:spPr>
        </p:pic>
        <p:sp>
          <p:nvSpPr>
            <p:cNvPr id="2" name="Облако 1"/>
            <p:cNvSpPr/>
            <p:nvPr/>
          </p:nvSpPr>
          <p:spPr>
            <a:xfrm>
              <a:off x="5208192" y="3111446"/>
              <a:ext cx="3029791" cy="1757714"/>
            </a:xfrm>
            <a:prstGeom prst="cloud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Выбери оксиды</a:t>
              </a:r>
              <a:endPara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ручной ввод 5"/>
          <p:cNvSpPr/>
          <p:nvPr/>
        </p:nvSpPr>
        <p:spPr>
          <a:xfrm>
            <a:off x="971600" y="116632"/>
            <a:ext cx="914400" cy="457200"/>
          </a:xfrm>
          <a:prstGeom prst="flowChartManualIn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>
            <a:off x="1985320" y="276617"/>
            <a:ext cx="1567627" cy="400110"/>
          </a:xfrm>
          <a:prstGeom prst="flowChartManualOpe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552946" y="94540"/>
            <a:ext cx="1163070" cy="742172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4717504" y="94540"/>
            <a:ext cx="1510680" cy="914400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28184" y="94540"/>
            <a:ext cx="1728192" cy="914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ручной ввод 12"/>
          <p:cNvSpPr/>
          <p:nvPr/>
        </p:nvSpPr>
        <p:spPr>
          <a:xfrm>
            <a:off x="7539849" y="73284"/>
            <a:ext cx="914400" cy="457200"/>
          </a:xfrm>
          <a:prstGeom prst="flowChartManualIn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карточка 14"/>
          <p:cNvSpPr/>
          <p:nvPr/>
        </p:nvSpPr>
        <p:spPr>
          <a:xfrm>
            <a:off x="58982" y="640663"/>
            <a:ext cx="914400" cy="804672"/>
          </a:xfrm>
          <a:prstGeom prst="flowChartPunchedCar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ручное управление 15"/>
          <p:cNvSpPr/>
          <p:nvPr/>
        </p:nvSpPr>
        <p:spPr>
          <a:xfrm>
            <a:off x="1259632" y="1042999"/>
            <a:ext cx="2160240" cy="612648"/>
          </a:xfrm>
          <a:prstGeom prst="flowChartManualOpe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3523037" y="1263009"/>
            <a:ext cx="914400" cy="612648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4717504" y="1002070"/>
            <a:ext cx="914400" cy="804672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6177880" y="1263009"/>
            <a:ext cx="914400" cy="457200"/>
          </a:xfrm>
          <a:prstGeom prst="flowChartManualInp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вырезанными соседними углами 19"/>
          <p:cNvSpPr/>
          <p:nvPr/>
        </p:nvSpPr>
        <p:spPr>
          <a:xfrm>
            <a:off x="7539849" y="932024"/>
            <a:ext cx="914400" cy="914400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311933" y="2060848"/>
            <a:ext cx="2125504" cy="1152128"/>
          </a:xfrm>
          <a:prstGeom prst="cloudCallout">
            <a:avLst>
              <a:gd name="adj1" fmla="val -85984"/>
              <a:gd name="adj2" fmla="val 59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Помоги перейти ручей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0" y="2636912"/>
            <a:ext cx="1139698" cy="11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08385 0.4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2534 0.474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3854 0.4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48038 0.40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21441 0.334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9357 0.391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4202 0.366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82798"/>
            <a:ext cx="2381250" cy="2486025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1370137" y="404664"/>
            <a:ext cx="6730255" cy="280831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Основания – сложные вещества, состоящие из ионов металлов и связанных с ними гидроксид-ионов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74808" y="779713"/>
            <a:ext cx="208823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7913" y="1955660"/>
            <a:ext cx="208823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30152" y="3068960"/>
            <a:ext cx="206599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18022" y="777396"/>
            <a:ext cx="208823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52348" y="1929942"/>
            <a:ext cx="2088232" cy="9144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1864" y="3068960"/>
            <a:ext cx="203007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033" y="4558868"/>
            <a:ext cx="3384376" cy="2376264"/>
          </a:xfrm>
          <a:prstGeom prst="rect">
            <a:avLst/>
          </a:prstGeom>
        </p:spPr>
      </p:pic>
      <p:sp>
        <p:nvSpPr>
          <p:cNvPr id="10" name="Пятно 2 9"/>
          <p:cNvSpPr/>
          <p:nvPr/>
        </p:nvSpPr>
        <p:spPr>
          <a:xfrm>
            <a:off x="5220072" y="5212668"/>
            <a:ext cx="1686182" cy="736612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7141221" y="5313578"/>
            <a:ext cx="1979712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6228184" y="5632233"/>
            <a:ext cx="1924178" cy="72834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6791942" y="3557348"/>
            <a:ext cx="2380782" cy="1229308"/>
          </a:xfrm>
          <a:prstGeom prst="cloudCallout">
            <a:avLst>
              <a:gd name="adj1" fmla="val -33670"/>
              <a:gd name="adj2" fmla="val 850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Собери основания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2657</TotalTime>
  <Words>94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Обобщающий урок по теме: «Классы неорганических веществ»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НН</dc:creator>
  <cp:lastModifiedBy>НН</cp:lastModifiedBy>
  <cp:revision>333</cp:revision>
  <dcterms:created xsi:type="dcterms:W3CDTF">2012-02-19T11:00:18Z</dcterms:created>
  <dcterms:modified xsi:type="dcterms:W3CDTF">2013-04-28T16:13:02Z</dcterms:modified>
</cp:coreProperties>
</file>