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80" r:id="rId4"/>
    <p:sldId id="281" r:id="rId5"/>
    <p:sldId id="283" r:id="rId6"/>
    <p:sldId id="295" r:id="rId7"/>
    <p:sldId id="282" r:id="rId8"/>
    <p:sldId id="284" r:id="rId9"/>
    <p:sldId id="285" r:id="rId10"/>
    <p:sldId id="288" r:id="rId11"/>
    <p:sldId id="289" r:id="rId12"/>
    <p:sldId id="286" r:id="rId13"/>
    <p:sldId id="292" r:id="rId14"/>
    <p:sldId id="287" r:id="rId15"/>
    <p:sldId id="293" r:id="rId16"/>
    <p:sldId id="290" r:id="rId17"/>
    <p:sldId id="294" r:id="rId18"/>
    <p:sldId id="291" r:id="rId19"/>
    <p:sldId id="296" r:id="rId20"/>
    <p:sldId id="297" r:id="rId21"/>
    <p:sldId id="298" r:id="rId22"/>
    <p:sldId id="299" r:id="rId23"/>
    <p:sldId id="300" r:id="rId24"/>
    <p:sldId id="301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96713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610" autoAdjust="0"/>
    <p:restoredTop sz="95596" autoAdjust="0"/>
  </p:normalViewPr>
  <p:slideViewPr>
    <p:cSldViewPr>
      <p:cViewPr varScale="1">
        <p:scale>
          <a:sx n="71" d="100"/>
          <a:sy n="71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C0E6A6-7F7D-4022-AE4F-40070F7D1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93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D015-5A11-4487-99FB-49809C15B99A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1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3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8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3388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1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4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09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33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782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489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052736"/>
            <a:ext cx="7620000" cy="70485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Мастер – класс по теме: </a:t>
            </a:r>
            <a:r>
              <a:rPr lang="ru-RU" sz="4400" b="1" i="1" dirty="0" smtClean="0">
                <a:solidFill>
                  <a:srgbClr val="FF0000"/>
                </a:solidFill>
                <a:latin typeface="Bookman Old Style" pitchFamily="18" charset="0"/>
              </a:rPr>
              <a:t>«Обычный, необычный </a:t>
            </a:r>
            <a:r>
              <a:rPr lang="ru-RU" sz="44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декупаж</a:t>
            </a:r>
            <a:r>
              <a:rPr lang="ru-RU" sz="4400" b="1" i="1" dirty="0" smtClean="0">
                <a:solidFill>
                  <a:srgbClr val="FF0000"/>
                </a:solidFill>
                <a:latin typeface="Bookman Old Style" pitchFamily="18" charset="0"/>
              </a:rPr>
              <a:t>»</a:t>
            </a:r>
            <a:endParaRPr lang="ru-RU" sz="4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64776" y="2428868"/>
            <a:ext cx="4078662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Учитель ИЗО искусства</a:t>
            </a:r>
          </a:p>
          <a:p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МКОУ </a:t>
            </a:r>
            <a:r>
              <a:rPr lang="ru-RU" sz="2000" b="1" i="1" dirty="0" err="1" smtClean="0">
                <a:solidFill>
                  <a:srgbClr val="000000"/>
                </a:solidFill>
                <a:latin typeface="Bookman Old Style" pitchFamily="18" charset="0"/>
              </a:rPr>
              <a:t>Подгоренская</a:t>
            </a: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 СОШ </a:t>
            </a:r>
            <a:r>
              <a:rPr lang="ru-RU" sz="2000" b="1" i="1" dirty="0" err="1" smtClean="0">
                <a:solidFill>
                  <a:srgbClr val="000000"/>
                </a:solidFill>
                <a:latin typeface="Bookman Old Style" pitchFamily="18" charset="0"/>
              </a:rPr>
              <a:t>Калачеевского</a:t>
            </a:r>
            <a:r>
              <a:rPr lang="ru-RU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 р-на Воронежской области</a:t>
            </a:r>
            <a:r>
              <a:rPr lang="ru-RU" sz="2800" b="1" i="1" dirty="0" smtClean="0">
                <a:solidFill>
                  <a:srgbClr val="000000"/>
                </a:solidFill>
                <a:latin typeface="Bookman Old Style" pitchFamily="18" charset="0"/>
              </a:rPr>
              <a:t> Усова Л.Н.</a:t>
            </a:r>
            <a:endParaRPr lang="ru-RU" sz="28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g50.odnoklassniki.ru/getImage?photoId=486033133464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54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Этапы выполнения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  Смазываем поверхность  клеем, особенно в тех местах, где вы не уверенны, что приклеилось.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g50.odnoklassniki.ru/getImage?photoId=486033132696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54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Этапы выполнения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00"/>
                </a:solidFill>
              </a:rPr>
              <a:t>Прокрываем поверхность дощечки гуашью, акриловой или водоэмульсионной краской.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g50.odnoklassniki.ru/getImage?photoId=486033133208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54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Этапы выполнения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00"/>
                </a:solidFill>
              </a:rPr>
              <a:t>Подготавливаем для работы салфетку или рисунок на любой тонкой бумаге. Обрезаем по необходимости. Смазываем поверхность дощечки клеем и осторожно приклеиваем. Если используется специальная салфетка для </a:t>
            </a:r>
            <a:r>
              <a:rPr lang="ru-RU" dirty="0" err="1" smtClean="0">
                <a:solidFill>
                  <a:srgbClr val="000000"/>
                </a:solidFill>
              </a:rPr>
              <a:t>декупажа</a:t>
            </a:r>
            <a:r>
              <a:rPr lang="ru-RU" dirty="0" smtClean="0">
                <a:solidFill>
                  <a:srgbClr val="000000"/>
                </a:solidFill>
              </a:rPr>
              <a:t>, то можно отделить  ненужные слои бумаги.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g50.odnoklassniki.ru/getImage?photoId=486033132440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54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Этапы выполнения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00"/>
                </a:solidFill>
              </a:rPr>
              <a:t>Работа просушивается до готовности, покрывается лаком и сушится в естественных условиях. В крайнем случае можно пользоваться феном для сушки волос.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  Теперь можно из этого панно сделать например - часы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g50.odnoklassniki.ru/getImage?photoId=486033133720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55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138090" cy="523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img0.liveinternet.ru/images/attach/c/1/57/870/57870037_1271454391_a30b8d13e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0960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26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Bookman Old Style" pitchFamily="18" charset="0"/>
              </a:rPr>
              <a:t>Немного о </a:t>
            </a:r>
            <a:r>
              <a:rPr lang="ru-RU" sz="3200" b="1" i="1" dirty="0" err="1" smtClean="0">
                <a:solidFill>
                  <a:srgbClr val="000000"/>
                </a:solidFill>
                <a:latin typeface="Bookman Old Style" pitchFamily="18" charset="0"/>
              </a:rPr>
              <a:t>Декупаже</a:t>
            </a:r>
            <a:endParaRPr lang="ru-RU" sz="32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2051720" y="1052736"/>
            <a:ext cx="676875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500034" y="1142984"/>
            <a:ext cx="8268950" cy="5357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 err="1" smtClean="0">
                <a:solidFill>
                  <a:srgbClr val="000000"/>
                </a:solidFill>
              </a:rPr>
              <a:t>Декупаж</a:t>
            </a:r>
            <a:r>
              <a:rPr lang="ru-RU" dirty="0" smtClean="0">
                <a:solidFill>
                  <a:srgbClr val="000000"/>
                </a:solidFill>
              </a:rPr>
              <a:t> (</a:t>
            </a:r>
            <a:r>
              <a:rPr lang="ru-RU" dirty="0" err="1" smtClean="0">
                <a:solidFill>
                  <a:srgbClr val="000000"/>
                </a:solidFill>
              </a:rPr>
              <a:t>Decoupage</a:t>
            </a:r>
            <a:r>
              <a:rPr lang="ru-RU" dirty="0" smtClean="0">
                <a:solidFill>
                  <a:srgbClr val="000000"/>
                </a:solidFill>
              </a:rPr>
              <a:t> или </a:t>
            </a:r>
            <a:r>
              <a:rPr lang="ru-RU" dirty="0" err="1" smtClean="0">
                <a:solidFill>
                  <a:srgbClr val="000000"/>
                </a:solidFill>
              </a:rPr>
              <a:t>découpage</a:t>
            </a:r>
            <a:r>
              <a:rPr lang="ru-RU" dirty="0" smtClean="0">
                <a:solidFill>
                  <a:srgbClr val="000000"/>
                </a:solidFill>
              </a:rPr>
              <a:t>) - это искусство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украшения предметов путем наклеивания элементов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из цветной бумаги. Они сочетаются со специальными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эффектами, такими как раскрашивание, вырезание,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покрытие сусальным золотом и прочее. Обычно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какой-либо предмет, например, небольшие коробки или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 мебель, покрывается вырезками из журналов и или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специально произведённой бумаги. Предмет для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декупажа</a:t>
            </a:r>
            <a:r>
              <a:rPr lang="ru-RU" dirty="0" smtClean="0">
                <a:solidFill>
                  <a:srgbClr val="000000"/>
                </a:solidFill>
              </a:rPr>
              <a:t> покрывается лаком (часто несколькими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слоями) до тех пор, пока не исчезнет «стык» и результат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 не будет выглядеть как роспись или инкрустация.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При традиционном методе может использоваться до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30-40 слоев лака, которые затем шлифуются до полной </a:t>
            </a:r>
          </a:p>
          <a:p>
            <a:pPr algn="l"/>
            <a:r>
              <a:rPr lang="ru-RU" dirty="0" smtClean="0">
                <a:solidFill>
                  <a:srgbClr val="000000"/>
                </a:solidFill>
              </a:rPr>
              <a:t>гладкости. Это метод был известен в Англии в 18 веке.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219200" y="1402081"/>
            <a:ext cx="20952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www.artlib.ru/objects/gallery_145/artlib_gallery-72544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89"/>
            <a:ext cx="8572560" cy="5429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423842" cy="3381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www.domashnie-posidelki.ru/1/06/w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3"/>
            <a:ext cx="850112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209528" cy="52374"/>
          </a:xfrm>
        </p:spPr>
        <p:txBody>
          <a:bodyPr/>
          <a:lstStyle/>
          <a:p>
            <a:endParaRPr lang="ru-RU"/>
          </a:p>
        </p:txBody>
      </p:sp>
      <p:pic>
        <p:nvPicPr>
          <p:cNvPr id="35842" name="Picture 2" descr="http://www.myjulia.ru/data/cache/2009/09/17/201508_9300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209528" cy="266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dcpg.ru/images/mclasses/180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280966" cy="266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img.velvet.by/files/userfiles/21/1_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786346" cy="6381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48680" cy="55007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широко используется в настоящее время для создания подарков ручной работы, а также для декорирования интерьера. Используя технику 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можно оформить практически всё, что подскажет Вам фантазия: цветочные горшки, вазы, тарелки, 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стаканы, разделочную доску (деревянную или пластмассовую). Можно добавить неповторимые штрихи в интерьер, оформив диванную подушку, скатерть, салфетки и тому подобные вещи. 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Главное, что все изделия получаются красивые и необычные, созданные теплотой человеческих рук. 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Материалы для работы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Понадобится: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яичная скорлупа, клей ПВА, лак, салфетка и дощечка (можно использовать блюдце, или любой другой предмет любой формы, главное не очень большой для первого раза). 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Оборудование для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Понадобится: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</a:rPr>
              <a:t>Кисть большого размера для клея и кисть для лака, ножницы, губка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423842" cy="523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.liveinternet.ru/images/attach/c/8/102/707/102707335_4814775_YvBUUvvSass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643998" cy="5386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Этапы выполнения работы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748614" cy="450057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dirty="0" smtClean="0">
                <a:solidFill>
                  <a:srgbClr val="000000"/>
                </a:solidFill>
              </a:rPr>
              <a:t>Обильно наносим клей на поверхность и кладем скорлупу. Желательно использовать скорлупу небольшого размера.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g50.odnoklassniki.ru/getImage?photoId=486033132952&amp;photoType=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54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Этапы выполнения работы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034366" cy="47148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  Дальше прижимаем её пальцем чтобы  она сломалась и выровнялась. Немного раздвигаем кусочки, чтобы получилась  «мозаика». Таким образом , сантиметр за сантиметром, наносим скорлупу на всю поверхность. Работа должна немного посохнуть. 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127</TotalTime>
  <Words>377</Words>
  <Application>Microsoft Office PowerPoint</Application>
  <PresentationFormat>Экран (4:3)</PresentationFormat>
  <Paragraphs>40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powerpoint-template</vt:lpstr>
      <vt:lpstr>Мастер – класс по теме: «Обычный, необычный декупаж»</vt:lpstr>
      <vt:lpstr>Слайд 2</vt:lpstr>
      <vt:lpstr>Слайд 3</vt:lpstr>
      <vt:lpstr>Материалы для работы</vt:lpstr>
      <vt:lpstr>Оборудование для работы</vt:lpstr>
      <vt:lpstr>Слайд 6</vt:lpstr>
      <vt:lpstr>Этапы выполнения работы</vt:lpstr>
      <vt:lpstr>Слайд 8</vt:lpstr>
      <vt:lpstr>Этапы выполнения работы</vt:lpstr>
      <vt:lpstr>Слайд 10</vt:lpstr>
      <vt:lpstr>Этапы выполнения работы</vt:lpstr>
      <vt:lpstr>Слайд 12</vt:lpstr>
      <vt:lpstr>Этапы выполнения работы</vt:lpstr>
      <vt:lpstr>Слайд 14</vt:lpstr>
      <vt:lpstr>Этапы выполнения работы</vt:lpstr>
      <vt:lpstr>Слайд 16</vt:lpstr>
      <vt:lpstr>Этапы выполнения работы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Олег</dc:creator>
  <cp:lastModifiedBy>123</cp:lastModifiedBy>
  <cp:revision>16</cp:revision>
  <dcterms:created xsi:type="dcterms:W3CDTF">2012-08-03T05:35:41Z</dcterms:created>
  <dcterms:modified xsi:type="dcterms:W3CDTF">2013-11-19T14:52:47Z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183641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