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3" r:id="rId6"/>
    <p:sldId id="260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A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05F5-7944-4386-B1B2-6889558D556E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F29-D840-4A3A-8679-C32C00921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05F5-7944-4386-B1B2-6889558D556E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F29-D840-4A3A-8679-C32C00921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05F5-7944-4386-B1B2-6889558D556E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F29-D840-4A3A-8679-C32C00921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05F5-7944-4386-B1B2-6889558D556E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F29-D840-4A3A-8679-C32C00921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05F5-7944-4386-B1B2-6889558D556E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F29-D840-4A3A-8679-C32C00921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05F5-7944-4386-B1B2-6889558D556E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F29-D840-4A3A-8679-C32C00921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05F5-7944-4386-B1B2-6889558D556E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F29-D840-4A3A-8679-C32C00921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05F5-7944-4386-B1B2-6889558D556E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F29-D840-4A3A-8679-C32C00921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05F5-7944-4386-B1B2-6889558D556E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F29-D840-4A3A-8679-C32C00921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05F5-7944-4386-B1B2-6889558D556E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F29-D840-4A3A-8679-C32C00921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05F5-7944-4386-B1B2-6889558D556E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F29-D840-4A3A-8679-C32C00921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505F5-7944-4386-B1B2-6889558D556E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F2F29-D840-4A3A-8679-C32C00921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616\&#1056;&#1072;&#1073;&#1086;&#1095;&#1080;&#1081;%20&#1089;&#1090;&#1086;&#1083;\&#1073;&#1077;&#1083;&#1072;&#1103;%20&#1074;&#1086;&#1088;&#1086;&#1085;&#1072;%20&#1082;&#1083;&#1072;&#1089;&#1089;&#1085;&#1099;&#1081;%20&#1095;&#1072;&#1089;\&#1052;&#1091;&#1083;&#1100;&#1090;&#1080;&#1082;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Мультик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28684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кенгу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3095625" cy="2057400"/>
          </a:xfrm>
          <a:prstGeom prst="rect">
            <a:avLst/>
          </a:prstGeom>
          <a:noFill/>
        </p:spPr>
      </p:pic>
      <p:pic>
        <p:nvPicPr>
          <p:cNvPr id="5" name="Picture 6" descr="мыш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00042"/>
            <a:ext cx="3097213" cy="2073275"/>
          </a:xfrm>
          <a:prstGeom prst="rect">
            <a:avLst/>
          </a:prstGeom>
          <a:noFill/>
        </p:spPr>
      </p:pic>
      <p:pic>
        <p:nvPicPr>
          <p:cNvPr id="6" name="Picture 6" descr="одуванч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00438"/>
            <a:ext cx="3357586" cy="2867022"/>
          </a:xfrm>
          <a:prstGeom prst="rect">
            <a:avLst/>
          </a:prstGeom>
          <a:noFill/>
        </p:spPr>
      </p:pic>
      <p:pic>
        <p:nvPicPr>
          <p:cNvPr id="7" name="Picture 5" descr="тюльпа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3" y="3429000"/>
            <a:ext cx="3071833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istral" pitchFamily="66" charset="0"/>
              </a:rPr>
              <a:t>Легко ли быть «белой вороной»?</a:t>
            </a:r>
          </a:p>
          <a:p>
            <a:endParaRPr lang="ru-RU" sz="8800" dirty="0"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«Белые вороны» бывают…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«Борцы за справедливость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«Свободно мыслящие или незаурядные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«Правильные»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Советы «белой вороне»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чтобы не обидеть “белую ворону”, нужно самому встать на ее место.; 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я сама “белая ворона”, и уже ни на кого не обижаюсь и белых ворон не обижаю.; 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 делать вид, что вы “выше других”  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прислушиваться к мнению человека .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быть внимательнее и терпеливее к окружающим, дорожить друзьями. 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найти доброе начало в “вороне” .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воспринимать каждого человека как целостную личность, так как все люди со своими причудами . 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 смеяться над внешностью, пока не узнаешь внутренний мир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438345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Если трудно тебе, дружок,</a:t>
            </a:r>
          </a:p>
          <a:p>
            <a:pPr algn="ctr">
              <a:buNone/>
            </a:pPr>
            <a:r>
              <a:rPr lang="ru-RU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438345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Нарисуй на бумаге простой кружок.</a:t>
            </a:r>
          </a:p>
          <a:p>
            <a:pPr algn="ctr">
              <a:buNone/>
            </a:pPr>
            <a:r>
              <a:rPr lang="ru-RU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438345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Это будешь ты - целый мир внутри.</a:t>
            </a:r>
          </a:p>
          <a:p>
            <a:pPr algn="ctr">
              <a:buNone/>
            </a:pPr>
            <a:r>
              <a:rPr lang="ru-RU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438345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Посмотри на него и себя сохрани.</a:t>
            </a:r>
          </a:p>
          <a:p>
            <a:pPr algn="ctr">
              <a:buNone/>
            </a:pPr>
            <a:r>
              <a:rPr lang="ru-RU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438345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             И. Бродский</a:t>
            </a:r>
          </a:p>
          <a:p>
            <a:endParaRPr lang="ru-RU" dirty="0"/>
          </a:p>
        </p:txBody>
      </p:sp>
      <p:pic>
        <p:nvPicPr>
          <p:cNvPr id="6" name="Picture 7" descr="кусочек счасть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3619500" cy="2416175"/>
          </a:xfrm>
          <a:prstGeom prst="rect">
            <a:avLst/>
          </a:prstGeom>
          <a:noFill/>
        </p:spPr>
      </p:pic>
      <p:pic>
        <p:nvPicPr>
          <p:cNvPr id="7" name="Picture 8" descr="чёрн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5013325"/>
            <a:ext cx="2305050" cy="172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плакат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5008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Толерантность</a:t>
            </a:r>
            <a:endParaRPr lang="ru-RU" sz="54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ru-RU" b="1" dirty="0" smtClean="0">
                <a:solidFill>
                  <a:srgbClr val="00B050"/>
                </a:solidFill>
              </a:rPr>
              <a:t>- ч</a:t>
            </a:r>
            <a:r>
              <a:rPr kumimoji="1" lang="ru-RU" b="1" dirty="0" smtClean="0">
                <a:solidFill>
                  <a:srgbClr val="00B050"/>
                </a:solidFill>
              </a:rPr>
              <a:t>уткость к друг другу;</a:t>
            </a:r>
            <a:endParaRPr kumimoji="1" lang="ru-RU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kumimoji="1" lang="ru-RU" b="1" dirty="0" smtClean="0">
                <a:solidFill>
                  <a:srgbClr val="00B050"/>
                </a:solidFill>
              </a:rPr>
              <a:t>- чувство юмора;</a:t>
            </a:r>
          </a:p>
          <a:p>
            <a:pPr>
              <a:buNone/>
            </a:pPr>
            <a:r>
              <a:rPr kumimoji="1" lang="ru-RU" b="1" dirty="0" smtClean="0">
                <a:solidFill>
                  <a:srgbClr val="00B050"/>
                </a:solidFill>
              </a:rPr>
              <a:t>- умение  </a:t>
            </a:r>
            <a:r>
              <a:rPr kumimoji="1" lang="ru-RU" b="1" dirty="0" smtClean="0">
                <a:solidFill>
                  <a:srgbClr val="00B050"/>
                </a:solidFill>
              </a:rPr>
              <a:t>не осуждать других;</a:t>
            </a:r>
          </a:p>
          <a:p>
            <a:pPr>
              <a:buNone/>
            </a:pPr>
            <a:r>
              <a:rPr kumimoji="1" lang="ru-RU" b="1" dirty="0" smtClean="0">
                <a:solidFill>
                  <a:srgbClr val="00B050"/>
                </a:solidFill>
              </a:rPr>
              <a:t>-терпимость и понимание;</a:t>
            </a:r>
            <a:endParaRPr kumimoji="1" lang="ru-RU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kumimoji="1" lang="ru-RU" b="1" dirty="0" smtClean="0">
                <a:solidFill>
                  <a:srgbClr val="00B050"/>
                </a:solidFill>
              </a:rPr>
              <a:t>- </a:t>
            </a:r>
            <a:r>
              <a:rPr kumimoji="1" lang="ru-RU" b="1" dirty="0" smtClean="0">
                <a:solidFill>
                  <a:srgbClr val="00B050"/>
                </a:solidFill>
              </a:rPr>
              <a:t>сопереживание.</a:t>
            </a:r>
            <a:endParaRPr kumimoji="1" lang="ru-RU" b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ердце 3"/>
          <p:cNvSpPr/>
          <p:nvPr/>
        </p:nvSpPr>
        <p:spPr>
          <a:xfrm>
            <a:off x="357158" y="785794"/>
            <a:ext cx="2714644" cy="307183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Чуткий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5429256" y="428604"/>
            <a:ext cx="2500330" cy="178595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Терпимый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3500430" y="2285992"/>
            <a:ext cx="1857388" cy="207170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Добрый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ердце 6"/>
          <p:cNvSpPr/>
          <p:nvPr/>
        </p:nvSpPr>
        <p:spPr>
          <a:xfrm>
            <a:off x="500034" y="4357694"/>
            <a:ext cx="2357454" cy="164307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Понимающий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ердце 7"/>
          <p:cNvSpPr/>
          <p:nvPr/>
        </p:nvSpPr>
        <p:spPr>
          <a:xfrm>
            <a:off x="5429256" y="3000372"/>
            <a:ext cx="3286148" cy="284322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Сопереживающий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185</Words>
  <Application>Microsoft Office PowerPoint</Application>
  <PresentationFormat>Экран (4:3)</PresentationFormat>
  <Paragraphs>30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«Белые вороны» бывают…</vt:lpstr>
      <vt:lpstr>Советы «белой вороне»</vt:lpstr>
      <vt:lpstr>Слайд 6</vt:lpstr>
      <vt:lpstr>Слайд 7</vt:lpstr>
      <vt:lpstr>Толерантность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616</dc:creator>
  <cp:lastModifiedBy>616</cp:lastModifiedBy>
  <cp:revision>23</cp:revision>
  <dcterms:created xsi:type="dcterms:W3CDTF">2009-02-01T18:43:31Z</dcterms:created>
  <dcterms:modified xsi:type="dcterms:W3CDTF">2009-02-02T18:47:10Z</dcterms:modified>
</cp:coreProperties>
</file>