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транспорта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Наташа\Desktop\5 класс транспорт\транспорт\автобус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69" y="4166715"/>
            <a:ext cx="2817805" cy="1941985"/>
          </a:xfrm>
          <a:prstGeom prst="rect">
            <a:avLst/>
          </a:prstGeom>
          <a:noFill/>
        </p:spPr>
      </p:pic>
      <p:pic>
        <p:nvPicPr>
          <p:cNvPr id="1027" name="Picture 3" descr="C:\Users\Наташа\Desktop\5 класс транспорт\транспорт\пожарная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5" y="4195905"/>
            <a:ext cx="2857519" cy="1931450"/>
          </a:xfrm>
          <a:prstGeom prst="rect">
            <a:avLst/>
          </a:prstGeom>
          <a:noFill/>
        </p:spPr>
      </p:pic>
      <p:pic>
        <p:nvPicPr>
          <p:cNvPr id="1028" name="Picture 4" descr="C:\Users\Наташа\Desktop\5 класс транспорт\транспорт\лодка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642918"/>
            <a:ext cx="2603364" cy="1692391"/>
          </a:xfrm>
          <a:prstGeom prst="rect">
            <a:avLst/>
          </a:prstGeom>
          <a:noFill/>
        </p:spPr>
      </p:pic>
      <p:pic>
        <p:nvPicPr>
          <p:cNvPr id="1029" name="Picture 5" descr="C:\Users\Наташа\Desktop\5 класс транспорт\транспорт\верталет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72198" y="500042"/>
            <a:ext cx="2603490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Рельсовый транспорт</a:t>
            </a:r>
            <a:endParaRPr lang="ru-RU" dirty="0"/>
          </a:p>
        </p:txBody>
      </p:sp>
      <p:pic>
        <p:nvPicPr>
          <p:cNvPr id="10242" name="Picture 2" descr="C:\Users\Наташа\Desktop\5 класс транспорт\транспорт\метро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714488"/>
            <a:ext cx="4103688" cy="2707597"/>
          </a:xfrm>
          <a:prstGeom prst="rect">
            <a:avLst/>
          </a:prstGeom>
          <a:noFill/>
        </p:spPr>
      </p:pic>
      <p:pic>
        <p:nvPicPr>
          <p:cNvPr id="10244" name="Picture 4" descr="C:\Users\Наташа\Desktop\5 класс транспорт\транспорт\трамвай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1857364"/>
            <a:ext cx="3746498" cy="2447457"/>
          </a:xfrm>
          <a:prstGeom prst="rect">
            <a:avLst/>
          </a:prstGeom>
          <a:noFill/>
        </p:spPr>
      </p:pic>
      <p:pic>
        <p:nvPicPr>
          <p:cNvPr id="10245" name="Picture 5" descr="C:\Users\Наташа\Desktop\5 класс транспорт\транспорт\поезд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71736" y="3929066"/>
            <a:ext cx="3920421" cy="253627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130661" y="3244334"/>
            <a:ext cx="882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Метро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72330" y="425999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Трамвай 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50410" y="3982998"/>
            <a:ext cx="843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Поезд 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928926" y="1500174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929190" y="1500174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3321835" y="2750339"/>
            <a:ext cx="292895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Электрический транспорт</a:t>
            </a:r>
            <a:endParaRPr lang="ru-RU" dirty="0"/>
          </a:p>
        </p:txBody>
      </p:sp>
      <p:pic>
        <p:nvPicPr>
          <p:cNvPr id="10242" name="Picture 2" descr="C:\Users\Наташа\Desktop\5 класс транспорт\транспорт\метро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714488"/>
            <a:ext cx="3571900" cy="2356725"/>
          </a:xfrm>
          <a:prstGeom prst="rect">
            <a:avLst/>
          </a:prstGeom>
          <a:noFill/>
        </p:spPr>
      </p:pic>
      <p:pic>
        <p:nvPicPr>
          <p:cNvPr id="10244" name="Picture 4" descr="C:\Users\Наташа\Desktop\5 класс транспорт\транспорт\трамвай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00" y="1714488"/>
            <a:ext cx="3571900" cy="2333398"/>
          </a:xfrm>
          <a:prstGeom prst="rect">
            <a:avLst/>
          </a:prstGeom>
          <a:noFill/>
        </p:spPr>
      </p:pic>
      <p:pic>
        <p:nvPicPr>
          <p:cNvPr id="10245" name="Picture 5" descr="C:\Users\Наташа\Desktop\5 класс транспорт\транспорт\поезд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28" y="4071942"/>
            <a:ext cx="3857651" cy="253627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130661" y="2571744"/>
            <a:ext cx="882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Метро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3929066"/>
            <a:ext cx="2500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Троллейбус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546032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Поезд 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928926" y="1500174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929190" y="1500174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071934" y="1785926"/>
            <a:ext cx="2643206" cy="2214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7" name="Picture 3" descr="C:\Users\Наташа\Desktop\5 класс транспорт\транспорт\тролейбус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929066"/>
            <a:ext cx="3857652" cy="2595649"/>
          </a:xfrm>
          <a:prstGeom prst="rect">
            <a:avLst/>
          </a:prstGeom>
          <a:noFill/>
        </p:spPr>
      </p:pic>
      <p:cxnSp>
        <p:nvCxnSpPr>
          <p:cNvPr id="18" name="Прямая со стрелкой 17"/>
          <p:cNvCxnSpPr/>
          <p:nvPr/>
        </p:nvCxnSpPr>
        <p:spPr>
          <a:xfrm rot="5400000">
            <a:off x="2000232" y="2571744"/>
            <a:ext cx="300039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357554" y="4721662"/>
            <a:ext cx="18673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Троллейбус 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00628" y="3244334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Трамвай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2290" name="Picture 2" descr="C:\Users\Наташа\Desktop\5 класс транспорт\транспорт\верталет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000240"/>
            <a:ext cx="3603622" cy="2085688"/>
          </a:xfrm>
          <a:prstGeom prst="rect">
            <a:avLst/>
          </a:prstGeom>
          <a:noFill/>
        </p:spPr>
      </p:pic>
      <p:pic>
        <p:nvPicPr>
          <p:cNvPr id="12291" name="Picture 3" descr="C:\Users\Наташа\Desktop\5 класс транспорт\транспорт\микроавтобус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8" y="2071678"/>
            <a:ext cx="3246432" cy="2068441"/>
          </a:xfrm>
          <a:prstGeom prst="rect">
            <a:avLst/>
          </a:prstGeom>
          <a:noFill/>
        </p:spPr>
      </p:pic>
      <p:pic>
        <p:nvPicPr>
          <p:cNvPr id="12292" name="Picture 4" descr="C:\Users\Наташа\Desktop\5 класс транспорт\транспорт\автобус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16" y="3857628"/>
            <a:ext cx="2428892" cy="1673952"/>
          </a:xfrm>
          <a:prstGeom prst="rect">
            <a:avLst/>
          </a:prstGeom>
          <a:noFill/>
        </p:spPr>
      </p:pic>
      <p:pic>
        <p:nvPicPr>
          <p:cNvPr id="12293" name="Picture 5" descr="C:\Users\Наташа\Desktop\5 класс транспорт\транспорт\самосвал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4500570"/>
            <a:ext cx="2603490" cy="1684299"/>
          </a:xfrm>
          <a:prstGeom prst="rect">
            <a:avLst/>
          </a:prstGeom>
          <a:noFill/>
        </p:spPr>
      </p:pic>
      <p:pic>
        <p:nvPicPr>
          <p:cNvPr id="12294" name="Picture 6" descr="C:\Users\Наташа\Desktop\5 класс транспорт\транспорт\велосипед.jpe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806787" y="4214818"/>
            <a:ext cx="3337213" cy="2158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35732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143116"/>
            <a:ext cx="7786742" cy="42148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Васильева С.А, </a:t>
            </a:r>
            <a:r>
              <a:rPr lang="ru-RU" b="1" dirty="0" err="1" smtClean="0">
                <a:solidFill>
                  <a:schemeClr val="tx1"/>
                </a:solidFill>
              </a:rPr>
              <a:t>Мирясова</a:t>
            </a:r>
            <a:r>
              <a:rPr lang="ru-RU" b="1" dirty="0" smtClean="0">
                <a:solidFill>
                  <a:schemeClr val="tx1"/>
                </a:solidFill>
              </a:rPr>
              <a:t> В.И</a:t>
            </a:r>
            <a:r>
              <a:rPr lang="ru-RU" dirty="0" smtClean="0">
                <a:solidFill>
                  <a:schemeClr val="tx1"/>
                </a:solidFill>
              </a:rPr>
              <a:t>. Тематический словарь в картинках: мир человека: </a:t>
            </a:r>
            <a:r>
              <a:rPr lang="ru-RU" b="1" dirty="0" smtClean="0">
                <a:solidFill>
                  <a:schemeClr val="tx1"/>
                </a:solidFill>
              </a:rPr>
              <a:t>Транспорт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М: Школьная пресса, 2004 г. -32 с.ил. Дошкольное обучение и воспитание –приложение к журналу «Воспитание школьников», вып.58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0" y="274638"/>
            <a:ext cx="758669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Виды транспорта по среде передвижения</a:t>
            </a:r>
            <a:endParaRPr lang="ru-RU" dirty="0"/>
          </a:p>
        </p:txBody>
      </p:sp>
      <p:pic>
        <p:nvPicPr>
          <p:cNvPr id="2050" name="Picture 2" descr="C:\Users\Наташа\Desktop\5 класс транспорт\транспорт\автобус.jpe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642910" y="2143116"/>
            <a:ext cx="3043238" cy="2000250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2400300" cy="639762"/>
          </a:xfrm>
        </p:spPr>
        <p:txBody>
          <a:bodyPr/>
          <a:lstStyle/>
          <a:p>
            <a:pPr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Наземный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743700" y="1535113"/>
            <a:ext cx="2400300" cy="6397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Воздушный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1" name="Picture 3" descr="C:\Users\Наташа\Desktop\5 класс транспорт\транспорт\самолет.jpe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0750" y="2143125"/>
            <a:ext cx="3143250" cy="1987550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/>
          <p:nvPr/>
        </p:nvCxnSpPr>
        <p:spPr>
          <a:xfrm rot="5400000">
            <a:off x="2321703" y="1678769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000628" y="1500174"/>
            <a:ext cx="171451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:\Users\Наташа\Desktop\5 класс транспорт\транспорт\теплоход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1538" y="4400800"/>
            <a:ext cx="3429024" cy="1917454"/>
          </a:xfrm>
          <a:prstGeom prst="rect">
            <a:avLst/>
          </a:prstGeom>
          <a:noFill/>
        </p:spPr>
      </p:pic>
      <p:cxnSp>
        <p:nvCxnSpPr>
          <p:cNvPr id="16" name="Прямая со стрелкой 15"/>
          <p:cNvCxnSpPr/>
          <p:nvPr/>
        </p:nvCxnSpPr>
        <p:spPr>
          <a:xfrm rot="5400000">
            <a:off x="2178827" y="2750339"/>
            <a:ext cx="278608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Наташа\Desktop\5 класс транспорт\транспорт\метро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43570" y="4135224"/>
            <a:ext cx="2817804" cy="1859176"/>
          </a:xfrm>
          <a:prstGeom prst="rect">
            <a:avLst/>
          </a:prstGeom>
          <a:noFill/>
        </p:spPr>
      </p:pic>
      <p:cxnSp>
        <p:nvCxnSpPr>
          <p:cNvPr id="19" name="Прямая со стрелкой 18"/>
          <p:cNvCxnSpPr/>
          <p:nvPr/>
        </p:nvCxnSpPr>
        <p:spPr>
          <a:xfrm rot="16200000" flipH="1">
            <a:off x="4143372" y="1928802"/>
            <a:ext cx="2500330" cy="2071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643570" y="6072206"/>
            <a:ext cx="20640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Подземный 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876298" y="4617350"/>
            <a:ext cx="2256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Водный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Виды транспорта по назначению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Грузовой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Пассажирский 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3000364" y="1714488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072066" y="1643050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Наташа\Desktop\5 класс транспорт\транспорт\самосвал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357431"/>
            <a:ext cx="3143272" cy="2033520"/>
          </a:xfrm>
          <a:prstGeom prst="rect">
            <a:avLst/>
          </a:prstGeom>
          <a:noFill/>
        </p:spPr>
      </p:pic>
      <p:pic>
        <p:nvPicPr>
          <p:cNvPr id="3076" name="Picture 4" descr="C:\Users\Наташа\Desktop\5 класс транспорт\транспорт\тролейбус.jpe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2357430"/>
            <a:ext cx="3043230" cy="2047502"/>
          </a:xfrm>
          <a:prstGeom prst="rect">
            <a:avLst/>
          </a:prstGeom>
          <a:noFill/>
        </p:spPr>
      </p:pic>
      <p:pic>
        <p:nvPicPr>
          <p:cNvPr id="3077" name="Picture 5" descr="C:\Users\Наташа\Desktop\5 класс транспорт\транспорт\скорая помощь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43240" y="4429132"/>
            <a:ext cx="3278156" cy="2215766"/>
          </a:xfrm>
          <a:prstGeom prst="rect">
            <a:avLst/>
          </a:prstGeom>
          <a:noFill/>
        </p:spPr>
      </p:pic>
      <p:cxnSp>
        <p:nvCxnSpPr>
          <p:cNvPr id="18" name="Прямая со стрелкой 17"/>
          <p:cNvCxnSpPr/>
          <p:nvPr/>
        </p:nvCxnSpPr>
        <p:spPr>
          <a:xfrm rot="16200000" flipH="1">
            <a:off x="3393273" y="2678901"/>
            <a:ext cx="235745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500430" y="3982998"/>
            <a:ext cx="22145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Специальный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Специальный транспорт</a:t>
            </a:r>
            <a:endParaRPr lang="ru-RU" dirty="0"/>
          </a:p>
        </p:txBody>
      </p:sp>
      <p:pic>
        <p:nvPicPr>
          <p:cNvPr id="4098" name="Picture 2" descr="C:\Users\Наташа\Desktop\5 класс транспорт\транспорт\пожарная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643050"/>
            <a:ext cx="4040188" cy="2730926"/>
          </a:xfrm>
          <a:prstGeom prst="rect">
            <a:avLst/>
          </a:prstGeom>
          <a:noFill/>
        </p:spPr>
      </p:pic>
      <p:pic>
        <p:nvPicPr>
          <p:cNvPr id="4099" name="Picture 3" descr="C:\Users\Наташа\Desktop\5 класс транспорт\транспорт\милиция.jpe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1714488"/>
            <a:ext cx="4041775" cy="2614800"/>
          </a:xfrm>
          <a:prstGeom prst="rect">
            <a:avLst/>
          </a:prstGeom>
          <a:noFill/>
        </p:spPr>
      </p:pic>
      <p:pic>
        <p:nvPicPr>
          <p:cNvPr id="4100" name="Picture 4" descr="C:\Users\Наташа\Desktop\5 класс транспорт\транспорт\скорая помощь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4284274"/>
            <a:ext cx="3286148" cy="2221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74638"/>
            <a:ext cx="8143932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Личный транспорт</a:t>
            </a:r>
            <a:endParaRPr lang="ru-RU" dirty="0"/>
          </a:p>
        </p:txBody>
      </p:sp>
      <p:pic>
        <p:nvPicPr>
          <p:cNvPr id="5122" name="Picture 2" descr="C:\Users\Наташа\Desktop\5 класс транспорт\транспорт\велосипед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785926"/>
            <a:ext cx="3960812" cy="2562403"/>
          </a:xfrm>
          <a:prstGeom prst="rect">
            <a:avLst/>
          </a:prstGeom>
          <a:noFill/>
        </p:spPr>
      </p:pic>
      <p:pic>
        <p:nvPicPr>
          <p:cNvPr id="5123" name="Picture 3" descr="C:\Users\Наташа\Desktop\5 класс транспорт\транспорт\мотоцикл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1785926"/>
            <a:ext cx="3817937" cy="2544772"/>
          </a:xfrm>
          <a:prstGeom prst="rect">
            <a:avLst/>
          </a:prstGeom>
          <a:noFill/>
        </p:spPr>
      </p:pic>
      <p:pic>
        <p:nvPicPr>
          <p:cNvPr id="5124" name="Picture 4" descr="C:\Users\Наташа\Desktop\5 класс транспорт\транспорт\легковой автомобиль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5984" y="4143380"/>
            <a:ext cx="4746630" cy="242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Городской общественный транспорт</a:t>
            </a:r>
            <a:endParaRPr lang="ru-RU" dirty="0"/>
          </a:p>
        </p:txBody>
      </p:sp>
      <p:pic>
        <p:nvPicPr>
          <p:cNvPr id="6147" name="Picture 3" descr="C:\Users\Наташа\Desktop\5 класс транспорт\транспорт\автобус 1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714488"/>
            <a:ext cx="3962786" cy="2357454"/>
          </a:xfrm>
          <a:prstGeom prst="rect">
            <a:avLst/>
          </a:prstGeom>
          <a:noFill/>
        </p:spPr>
      </p:pic>
      <p:pic>
        <p:nvPicPr>
          <p:cNvPr id="6148" name="Picture 4" descr="C:\Users\Наташа\Desktop\5 класс транспорт\транспорт\метро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1643050"/>
            <a:ext cx="3746498" cy="2471924"/>
          </a:xfrm>
          <a:prstGeom prst="rect">
            <a:avLst/>
          </a:prstGeom>
          <a:noFill/>
        </p:spPr>
      </p:pic>
      <p:pic>
        <p:nvPicPr>
          <p:cNvPr id="6149" name="Picture 5" descr="C:\Users\Наташа\Desktop\5 класс транспорт\транспорт\трамвай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0100" y="3834555"/>
            <a:ext cx="3786214" cy="2473401"/>
          </a:xfrm>
          <a:prstGeom prst="rect">
            <a:avLst/>
          </a:prstGeom>
          <a:noFill/>
        </p:spPr>
      </p:pic>
      <p:pic>
        <p:nvPicPr>
          <p:cNvPr id="6150" name="Picture 6" descr="C:\Users\Наташа\Desktop\5 класс транспорт\транспорт\тролейбус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6" y="3808234"/>
            <a:ext cx="3675060" cy="2472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Наташа\Desktop\5 класс транспорт\транспорт\снегоуборочная машина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3372" y="3929066"/>
            <a:ext cx="3889374" cy="26288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Дорожный транспорт</a:t>
            </a:r>
            <a:endParaRPr lang="ru-RU" dirty="0"/>
          </a:p>
        </p:txBody>
      </p:sp>
      <p:pic>
        <p:nvPicPr>
          <p:cNvPr id="7170" name="Picture 2" descr="C:\Users\Наташа\Desktop\5 класс транспорт\транспорт\каток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1714488"/>
            <a:ext cx="3960812" cy="2574528"/>
          </a:xfrm>
          <a:prstGeom prst="rect">
            <a:avLst/>
          </a:prstGeom>
          <a:noFill/>
        </p:spPr>
      </p:pic>
      <p:pic>
        <p:nvPicPr>
          <p:cNvPr id="7171" name="Picture 3" descr="C:\Users\Наташа\Desktop\5 класс транспорт\транспорт\поливальная машина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1571612"/>
            <a:ext cx="4005105" cy="2500330"/>
          </a:xfrm>
          <a:prstGeom prst="rect">
            <a:avLst/>
          </a:prstGeom>
          <a:noFill/>
        </p:spPr>
      </p:pic>
      <p:pic>
        <p:nvPicPr>
          <p:cNvPr id="7173" name="Picture 5" descr="C:\Users\Наташа\Desktop\5 класс транспорт\транспорт\самосвал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38" y="4214818"/>
            <a:ext cx="3558102" cy="2301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Строительный транспорт</a:t>
            </a:r>
            <a:endParaRPr lang="ru-RU" dirty="0"/>
          </a:p>
        </p:txBody>
      </p:sp>
      <p:pic>
        <p:nvPicPr>
          <p:cNvPr id="8194" name="Picture 2" descr="C:\Users\Наташа\Desktop\5 класс транспорт\транспорт\бульдозер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428736"/>
            <a:ext cx="3372105" cy="2214578"/>
          </a:xfrm>
          <a:prstGeom prst="rect">
            <a:avLst/>
          </a:prstGeom>
          <a:noFill/>
        </p:spPr>
      </p:pic>
      <p:pic>
        <p:nvPicPr>
          <p:cNvPr id="8195" name="Picture 3" descr="C:\Users\Наташа\Desktop\5 класс транспорт\транспорт\подъемный кран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89721" y="1571612"/>
            <a:ext cx="2654279" cy="3900462"/>
          </a:xfrm>
          <a:prstGeom prst="rect">
            <a:avLst/>
          </a:prstGeom>
          <a:noFill/>
        </p:spPr>
      </p:pic>
      <p:pic>
        <p:nvPicPr>
          <p:cNvPr id="8196" name="Picture 4" descr="C:\Users\Наташа\Desktop\5 класс транспорт\транспорт\эксковатор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10" y="4286256"/>
            <a:ext cx="3477149" cy="2237439"/>
          </a:xfrm>
          <a:prstGeom prst="rect">
            <a:avLst/>
          </a:prstGeom>
          <a:noFill/>
        </p:spPr>
      </p:pic>
      <p:pic>
        <p:nvPicPr>
          <p:cNvPr id="8197" name="Picture 5" descr="C:\Users\Наташа\Desktop\5 класс транспорт\транспорт\цементовоз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28992" y="3429000"/>
            <a:ext cx="3127933" cy="2054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Грузовой транспорт</a:t>
            </a:r>
            <a:endParaRPr lang="ru-RU" dirty="0"/>
          </a:p>
        </p:txBody>
      </p:sp>
      <p:pic>
        <p:nvPicPr>
          <p:cNvPr id="9218" name="Picture 2" descr="C:\Users\Наташа\Desktop\5 класс транспорт\транспорт\мусоровоз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1785926"/>
            <a:ext cx="6889771" cy="452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89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Виды  транспорта  </vt:lpstr>
      <vt:lpstr>Виды транспорта по среде передвижения</vt:lpstr>
      <vt:lpstr>Виды транспорта по назначению</vt:lpstr>
      <vt:lpstr>Специальный транспорт</vt:lpstr>
      <vt:lpstr>Личный транспорт</vt:lpstr>
      <vt:lpstr>Городской общественный транспорт</vt:lpstr>
      <vt:lpstr>Дорожный транспорт</vt:lpstr>
      <vt:lpstr>Строительный транспорт</vt:lpstr>
      <vt:lpstr>Грузовой транспорт</vt:lpstr>
      <vt:lpstr>Рельсовый транспорт</vt:lpstr>
      <vt:lpstr>Электрический транспорт</vt:lpstr>
      <vt:lpstr>Спасибо за внимание!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 транспорта  </dc:title>
  <dc:creator>Наташа</dc:creator>
  <cp:lastModifiedBy>Наташа</cp:lastModifiedBy>
  <cp:revision>17</cp:revision>
  <dcterms:created xsi:type="dcterms:W3CDTF">2013-04-03T14:08:39Z</dcterms:created>
  <dcterms:modified xsi:type="dcterms:W3CDTF">2013-04-09T14:00:55Z</dcterms:modified>
</cp:coreProperties>
</file>