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1" r:id="rId13"/>
    <p:sldId id="274" r:id="rId14"/>
    <p:sldId id="275" r:id="rId15"/>
    <p:sldId id="276" r:id="rId16"/>
    <p:sldId id="277" r:id="rId17"/>
    <p:sldId id="278" r:id="rId18"/>
    <p:sldId id="281" r:id="rId19"/>
    <p:sldId id="280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12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1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1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7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2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8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1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6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3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B3CC-9D86-455E-9AA1-80EB4F6D7F78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0D90-818B-46F9-B55F-B3082A74D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4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Муниципальное  бюджетное нетиповое общеобразовательное учреждение </a:t>
            </a:r>
            <a:br>
              <a:rPr lang="ru-RU" sz="1800" b="1" dirty="0" smtClean="0"/>
            </a:br>
            <a:r>
              <a:rPr lang="ru-RU" sz="1800" b="1" dirty="0" smtClean="0"/>
              <a:t>«Лицей № 22 города Белово»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556792"/>
            <a:ext cx="4139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Кошка</a:t>
            </a:r>
          </a:p>
          <a:p>
            <a:pPr marL="0" indent="0" algn="ctr">
              <a:buNone/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Лепка из глины</a:t>
            </a:r>
          </a:p>
          <a:p>
            <a:pPr marL="0" indent="0" algn="ctr">
              <a:buNone/>
            </a:pP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 ИЗО</a:t>
            </a:r>
          </a:p>
          <a:p>
            <a:pPr marL="0" indent="0" algn="ctr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Баженова </a:t>
            </a:r>
          </a:p>
          <a:p>
            <a:pPr marL="0" indent="0" algn="ctr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Валентина Васильевна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764704"/>
            <a:ext cx="438150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C:\Documents and Settings\Admin\Рабочий стол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764704"/>
            <a:ext cx="453390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37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6912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Рабочий стол\DCIM\100NIKON\DSCN0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1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60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707088" cy="5089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056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Admin\Рабочий стол\DCIM\100NIKON\DSCN0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7" y="476672"/>
            <a:ext cx="7973193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3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408712" cy="72494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Рабочий стол\DCIM\100NIKON\DSCN0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352928" cy="605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86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120680" cy="65293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799" y="1628801"/>
            <a:ext cx="7028577" cy="3744416"/>
          </a:xfrm>
        </p:spPr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DCIM\100NIKON\DSCN0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596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12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4464496" cy="71095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3773016"/>
          </a:xfrm>
        </p:spPr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Рабочий стол\DCIM\100NIKON\DSCN0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208912" cy="573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37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040560" cy="508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51125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Admin\Рабочий стол\DCIM\100NIKON\DSCN00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94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836712"/>
            <a:ext cx="3744416" cy="5809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1"/>
            <a:ext cx="5400600" cy="3124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Admin\Рабочий стол\DCIM\100NIKON\DSCN00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5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27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DCIM\100NIKON\DSCN0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3" y="404664"/>
            <a:ext cx="8415089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53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832648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76875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C:\Documents and Settings\Admin\Рабочий стол\DCIM\100NIKON\DSCN0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43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34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851104" cy="5809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1" y="1628800"/>
            <a:ext cx="5194919" cy="3052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Documents and Settings\Admin\Рабочий стол\DCIM\100NIKON\DSCN0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4" y="344520"/>
            <a:ext cx="8136906" cy="583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7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791864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31640" y="4797153"/>
            <a:ext cx="5472608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DCIM\100NIKON\DSCN0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1" y="457862"/>
            <a:ext cx="799288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92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4032448" cy="580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45539"/>
            <a:ext cx="5853336" cy="3711654"/>
          </a:xfrm>
        </p:spPr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dmin\Рабочий стол\DCIM\100NIKON\DSCN00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70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336704" cy="65293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0486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C:\Documents and Settings\Admin\Рабочий стол\DCIM\100NIKON\DSCN00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69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DCIM\100NIKON\DSCN0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626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40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89" y="1412776"/>
            <a:ext cx="8229600" cy="71095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DCIM\100NIKON\DSCN0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5" y="404664"/>
            <a:ext cx="849694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80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33" y="98072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DCIM\100NIKON\DSCN0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72810" cy="612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3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DCIM\100NIKON\DSCN00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3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8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DCIM\100NIKON\DSCN0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551"/>
            <a:ext cx="8352928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48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DCIM\100NIKON\DSCN00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8" y="286551"/>
            <a:ext cx="8510339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1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DCIM\100NIKON\DSCN00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27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9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 бюджетное нетиповое общеобразовательное учреждение  «Лицей № 22 города Белово»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2014-01-22T17:41:31Z</dcterms:created>
  <dcterms:modified xsi:type="dcterms:W3CDTF">2014-02-13T18:21:35Z</dcterms:modified>
</cp:coreProperties>
</file>