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0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3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7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5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2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3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1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6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4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5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4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7A5D-0D9E-40B9-A0ED-E647F0D05A49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8C7E-22DF-4F31-A1E0-672967709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5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0.liveinternet.ru/images/foto/b/3/apps/0/274/274382_8923d1bc98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ЗИМНИЙ ПЕЙЗАЖ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к нарисовать зимний пейзаж карандашом поэтап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mgun.ru/uploads/posts/2012-12/thumbs/1354391139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7.minus.com/iHksKWkYRFoG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6" y="0"/>
            <a:ext cx="9129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1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нарисовать зимний пейзаж карандашом поэтап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нарисовать зимний пейзаж карандашом поэтап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к нарисовать зимний пейзаж карандашом поэтап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 нарисовать зимний пейзаж карандашом поэтап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к нарисовать зимний пейзаж карандашом поэтап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РИСУЕМ ЗИМНИЙ ПЕЙЗАЖ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2014-01-23T15:29:56Z</dcterms:created>
  <dcterms:modified xsi:type="dcterms:W3CDTF">2014-02-15T09:53:03Z</dcterms:modified>
</cp:coreProperties>
</file>