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49" y="5349903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2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F2FC-BE37-44C7-BBEB-A5B005FE3ABA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E7744D1-1745-4A5E-A160-E29C4FA8C3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F2FC-BE37-44C7-BBEB-A5B005FE3ABA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44D1-1745-4A5E-A160-E29C4FA8C3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7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7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F2FC-BE37-44C7-BBEB-A5B005FE3ABA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44D1-1745-4A5E-A160-E29C4FA8C3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F2FC-BE37-44C7-BBEB-A5B005FE3ABA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1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E7744D1-1745-4A5E-A160-E29C4FA8C3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49" y="3444903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F2FC-BE37-44C7-BBEB-A5B005FE3ABA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44D1-1745-4A5E-A160-E29C4FA8C3A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6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F2FC-BE37-44C7-BBEB-A5B005FE3ABA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44D1-1745-4A5E-A160-E29C4FA8C3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1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5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6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5" y="1316038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1" y="1316038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F2FC-BE37-44C7-BBEB-A5B005FE3ABA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E7744D1-1745-4A5E-A160-E29C4FA8C3A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49" y="6019801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F2FC-BE37-44C7-BBEB-A5B005FE3ABA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44D1-1745-4A5E-A160-E29C4FA8C3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F2FC-BE37-44C7-BBEB-A5B005FE3ABA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44D1-1745-4A5E-A160-E29C4FA8C3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49" y="5849118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1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1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1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F2FC-BE37-44C7-BBEB-A5B005FE3ABA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44D1-1745-4A5E-A160-E29C4FA8C3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F2FC-BE37-44C7-BBEB-A5B005FE3ABA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44D1-1745-4A5E-A160-E29C4FA8C3A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9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49" y="1050899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3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1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FA8F2FC-BE37-44C7-BBEB-A5B005FE3ABA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1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E7744D1-1745-4A5E-A160-E29C4FA8C3A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49" y="1050899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49" y="1057987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Педагог  дополнительного образования – ЧУЯНОВА   </a:t>
            </a:r>
            <a:r>
              <a:rPr lang="ru-RU" sz="1600" dirty="0" err="1" smtClean="0"/>
              <a:t>ирина</a:t>
            </a:r>
            <a:r>
              <a:rPr lang="ru-RU" sz="1600" dirty="0" smtClean="0"/>
              <a:t> </a:t>
            </a:r>
            <a:r>
              <a:rPr lang="ru-RU" sz="1600" dirty="0" err="1" smtClean="0"/>
              <a:t>юрьевна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en-US" sz="1600" dirty="0" smtClean="0"/>
              <a:t>e-mail</a:t>
            </a:r>
            <a:r>
              <a:rPr lang="ru-RU" sz="1600" dirty="0" smtClean="0"/>
              <a:t>:  </a:t>
            </a:r>
            <a:r>
              <a:rPr lang="en-US" sz="1400" dirty="0" smtClean="0"/>
              <a:t>IRINACHUYANOVA@RAMBLER.RU</a:t>
            </a:r>
            <a:endParaRPr lang="ru-RU" sz="16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/>
              <a:t>Мастер-класс «сливовый цвет»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r"/>
            <a:r>
              <a:rPr lang="ru-RU" dirty="0" smtClean="0"/>
              <a:t>Мотивы японской живописи в батике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Техника свободной росписи</a:t>
            </a:r>
          </a:p>
          <a:p>
            <a:pPr>
              <a:buNone/>
            </a:pPr>
            <a:r>
              <a:rPr lang="ru-RU" i="1" dirty="0" smtClean="0"/>
              <a:t>- это самый быстрый способ создать интересную живописную работу. Свободная роспись отличается  от других техник росписи тем, что больше похожа на живопись , чем на батик. На загрунтованной ткани создают композицию, как на бумаге. Благодаря грунтовке, краски меньше расплываются и сохраняют форму мазка. В свободной росписи форма мазка является особым приемом.</a:t>
            </a:r>
            <a:endParaRPr lang="ru-RU" i="1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r">
              <a:buNone/>
            </a:pPr>
            <a:endParaRPr lang="ru-RU" dirty="0" smtClean="0"/>
          </a:p>
          <a:p>
            <a:pPr algn="r">
              <a:buNone/>
            </a:pPr>
            <a:r>
              <a:rPr lang="ru-RU" sz="2000" dirty="0" smtClean="0"/>
              <a:t>Самый удобный способ грунтовки – раствором поваренной соли. Для ткани средней плотности используют 20 %  раствор.</a:t>
            </a:r>
            <a:endParaRPr lang="en-US" sz="20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9" name="Рисунок 8" descr="73717102819-kartiny-panno-kartina-v-kitajskoj-tehnike-se-i.jpg"/>
          <p:cNvPicPr>
            <a:picLocks noChangeAspect="1"/>
          </p:cNvPicPr>
          <p:nvPr/>
        </p:nvPicPr>
        <p:blipFill>
          <a:blip r:embed="rId2" cstate="print"/>
          <a:srcRect l="11831" r="11256"/>
          <a:stretch>
            <a:fillRect/>
          </a:stretch>
        </p:blipFill>
        <p:spPr>
          <a:xfrm>
            <a:off x="7286644" y="3357562"/>
            <a:ext cx="1538651" cy="2000490"/>
          </a:xfrm>
          <a:prstGeom prst="rect">
            <a:avLst/>
          </a:prstGeom>
        </p:spPr>
      </p:pic>
      <p:pic>
        <p:nvPicPr>
          <p:cNvPr id="10" name="Рисунок 9" descr="7-cop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6314" y="3500438"/>
            <a:ext cx="2309796" cy="173234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ПОРЯДОК ВЫПОЛНЕНИЯ РАБОТЫ В ТЕХНИКЕ СВОБОДНОЙ РОСПИСИ</a:t>
            </a:r>
            <a:endParaRPr lang="ru-RU" sz="2400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ЗАГРУНТУЙТЕ ТКАНЬ СОЛЕВЫМ РАСТВОРОМ.</a:t>
            </a:r>
          </a:p>
          <a:p>
            <a:r>
              <a:rPr lang="ru-RU" sz="1600" dirty="0" smtClean="0"/>
              <a:t>ПОСЛЕ ТОГО КАК ГРУНТ ВЫСОХНЕТ, МОЖНО ПРИСТУПАТЬ НЕПОСРЕДСТВЕННО К РОСПИСИ. ИЗОБРАЗИТЕ СТАРУЮ КОРЯВУЮ ВЕТВЬ СТВОЛА СЛИВОВОГО ДЕРЕВА. ТОНКИЕ МОЛОДЫЕ ПОБЕГИ , ТЯНУЩИЕСЯ ВВЕРХ, РИСУЙТЕ КОНЧИКОМ КИСТИ. </a:t>
            </a:r>
          </a:p>
          <a:p>
            <a:r>
              <a:rPr lang="ru-RU" sz="1600" dirty="0" smtClean="0"/>
              <a:t>ДЛЯ ТОГО, ЧТОБЫ ПОЛУЧИЛИСЬ ЖИВОПИСНЫЕ ЛЕПЕСТКИ ЦВЕТОВ СЛИВЫ, ОКУНАЙТЕ В КРАСКУ ЛИШЬ КОНЧИК КИСТИ. НАЧНИТЕ СО СВЕТЛЫХ ЛЕПЕСТКОВ. </a:t>
            </a:r>
          </a:p>
          <a:p>
            <a:endParaRPr lang="ru-RU" sz="1600" dirty="0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ПОЛСЕ ТОГО КАК СВЕТЛЫЕ ЛЕПЕСТКИ НАРИСОВАНЫ, ПЕРЕХОДИТЕ К ИЗОБРАЖЕНИЮ ТЕМНЫХ ЛЕПЕСТКОВ, СТЕБЛЕЙ И ЛИСТЬЕВ, КОТОРЫЕ ДОБАВЯТ РАБОТЕ КОНТРАСТА И ЯРКОСТИ.</a:t>
            </a:r>
          </a:p>
          <a:p>
            <a:r>
              <a:rPr lang="ru-RU" sz="1800" dirty="0" smtClean="0"/>
              <a:t>ЧТОБЫ ЦВЕТЫ КАЗАЛИСЬ ЯРЧЕ И ВЫРАЗИТЕЛЬНЕЕ,  МОЖНО ВЫБОРОЧНО ВЫДЕЛИТЬ КРАЯ  И СЕРЕДИНКИ ЦВЕТОВ  С ПОМОЩЬ КОНТУРНЫХ КРАСОК.</a:t>
            </a:r>
          </a:p>
          <a:p>
            <a:endParaRPr lang="ru-RU" sz="1600" dirty="0" smtClean="0"/>
          </a:p>
          <a:p>
            <a:endParaRPr lang="ru-RU" sz="1600" dirty="0"/>
          </a:p>
        </p:txBody>
      </p:sp>
      <p:pic>
        <p:nvPicPr>
          <p:cNvPr id="12" name="Рисунок 11" descr="sliva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14546" y="5143512"/>
            <a:ext cx="1000132" cy="1391004"/>
          </a:xfrm>
          <a:prstGeom prst="rect">
            <a:avLst/>
          </a:prstGeom>
        </p:spPr>
      </p:pic>
      <p:pic>
        <p:nvPicPr>
          <p:cNvPr id="13" name="Рисунок 12" descr="sliva61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72198" y="5143512"/>
            <a:ext cx="1000132" cy="1404680"/>
          </a:xfrm>
          <a:prstGeom prst="rect">
            <a:avLst/>
          </a:prstGeom>
        </p:spPr>
      </p:pic>
      <p:pic>
        <p:nvPicPr>
          <p:cNvPr id="14" name="Рисунок 13" descr="2066-01_med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9058" y="5072074"/>
            <a:ext cx="1428753" cy="1428753"/>
          </a:xfrm>
          <a:prstGeom prst="rect">
            <a:avLst/>
          </a:prstGeom>
        </p:spPr>
      </p:pic>
      <p:pic>
        <p:nvPicPr>
          <p:cNvPr id="15" name="Рисунок 14" descr="1312806772_1311364337_212879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0100" y="5214951"/>
            <a:ext cx="857256" cy="1267566"/>
          </a:xfrm>
          <a:prstGeom prst="rect">
            <a:avLst/>
          </a:prstGeom>
        </p:spPr>
      </p:pic>
      <p:pic>
        <p:nvPicPr>
          <p:cNvPr id="16" name="Рисунок 15" descr="03a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29520" y="5143512"/>
            <a:ext cx="952502" cy="125186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93</TotalTime>
  <Words>206</Words>
  <Application>Microsoft Office PowerPoint</Application>
  <PresentationFormat>Экран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Трек</vt:lpstr>
      <vt:lpstr>Педагог  дополнительного образования – ЧУЯНОВА   ирина юрьевна e-mail:  IRINACHUYANOVA@RAMBLER.RU</vt:lpstr>
      <vt:lpstr>ПОРЯДОК ВЫПОЛНЕНИЯ РАБОТЫ В ТЕХНИКЕ СВОБОДНОЙ РОСПИСИ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10</cp:revision>
  <dcterms:created xsi:type="dcterms:W3CDTF">2013-11-19T05:10:50Z</dcterms:created>
  <dcterms:modified xsi:type="dcterms:W3CDTF">2013-11-19T06:44:34Z</dcterms:modified>
</cp:coreProperties>
</file>