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F0C05-29D3-4DF9-9495-40BA20D2BFE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42764-27F5-4469-ADAA-392012C845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238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6F9AA0E-E400-49F0-8973-3F3353FF811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7924835-E992-4BF7-8A32-54A37272B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4437112"/>
            <a:ext cx="5712179" cy="92071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Тарасенко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Ирина Викторовна – учитель МБОУ «Средняя общеобразовательная школа № 15» г. Курска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142984"/>
            <a:ext cx="6192688" cy="3108543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Формы и методы работы классного руководителя по профилактике безнадзорности, </a:t>
            </a:r>
          </a:p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беспризорности, </a:t>
            </a:r>
          </a:p>
          <a:p>
            <a:pPr algn="ctr"/>
            <a:r>
              <a:rPr lang="ru-RU" sz="28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табакокурения</a:t>
            </a:r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и наркомании </a:t>
            </a:r>
            <a:endParaRPr lang="ru-RU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23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Рекомендации по организации летней занятости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плане профилактики безнадзорности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19256"/>
            <a:ext cx="7715304" cy="41672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семей, ограниченных в материальных средствах.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Помощь этим семьям в постановке на учет в службе социальной защиты населения.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Организация бесплатного питания в школе детям из этих семей.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Обеспечение бесплатными учебниками.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Помощь в определении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летний оздоровительный лагерь при школе.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Помощь в трудоустройстве подростков в период летних каникул.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Активизация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работы среди подростков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142984"/>
            <a:ext cx="6965245" cy="250033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5357825"/>
            <a:ext cx="6196405" cy="3652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928670"/>
            <a:ext cx="6965245" cy="412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формы взаимодействия 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плане профилактики безнадзорности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48" y="1785926"/>
            <a:ext cx="7715304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Активизация деятельности классного руководителя в отношении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прогуливающих уроки.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Беседа классного руководителя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индивидуально, а также на классном часе.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Активное вовлечение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 спортивных секций, художественных коллективов, общественную жизнь класса.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Своевременное информирование родителей этих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телефонный звонок,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дому).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488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7786742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Привлечение родительского комитета к работе с таким ребенком.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Беседа психолога с этим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Беседа социального педагога с прогульщиком.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Вызов прогульщика с родителями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беседу с администрацией школы,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совета профилактики школы.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Вызов на педагогический совет школы.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Вызов на заседание комиссии по делам несовершеннолетних.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214422"/>
            <a:ext cx="6965245" cy="80564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Формы и методы работы с семьей по профилактике правонарушений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19256"/>
            <a:ext cx="7715304" cy="41672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правилами поведения школьника.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Единство требований педагогического коллектива и родителей в отношении соблюдения правил поведения.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Консультирование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правилах поведения в общественных местах во время экскурсий, дискотек, посещений театров и др.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Пропаганда здорового образа жизни (режим труда и отдыха, режим питания, гигиена, занятия физкультурой и спортом, профилактика заболеваний и т.д.).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Приобщение к общественной жизни класса и школы.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Просветительские беседы с родителями об ответственности подростков с привлечением специалистов: инспектора по делам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несовершеннолетних.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8001056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Тематические классные часы об ответственности подростков за правонарушения с привлечением социального педагога и специалистов: инспектора по делам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несовершеннолетних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Использование возможностей дежурного администратора школы (обращение в случае правонарушения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обучающегося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 время урока или перемены).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Организация работы родительского комитета с отдельными семьями.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Посещение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 дому вместе с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полицией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Постановка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внутришкольный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учет.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Приглашение родителей на заседание совета профилактики школы, малый педсовет, большой педсовет, на комиссию по делам несовершеннолетних.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Наблюдение, убеждение, предъявление требования, поощрение и другие методы.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89703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Работа в отношении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повышения уровня культуры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(внешний вид, речь, поведение на уроке и перемене, сохранность имущества школы). Методы и формы работы.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571743"/>
            <a:ext cx="7715304" cy="37147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правилами поведения в школе.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Предъявление единых требований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 стороны педагогического коллектива в отношении внешнего вида, речи, поведения на уроке и перемене, к сохранности имущества школы.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Разработка и проведение тематических классных часов, бесед, лекций на темы этики и морали.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14356"/>
            <a:ext cx="7572428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•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Усиление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роли учителя в плане недопустимости сквернословия, личный пример учителя в культуре речи и общении.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Систематический контроль за сохранностью имущества школы и порядком на ее территории, выявление нарушителей (порча сантехники, стен, дверных табличек, столов, парт и другой мебели и сантехники и т.д.).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Организация дежурства по классу и школе.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Организация генеральной уборки классов, рекреаций, территории школы.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Включение в план воспитательной работы посещения музеев, театров, библиотек города.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Привлечение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 участию в фестивалях, конкурсах, спортивных соревнованиях.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285860"/>
            <a:ext cx="6965245" cy="734207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Действия учителя в отношении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замеченных в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табакокурении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распитии спиртных напитков.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Профилактика вредных привычек, наркомании, токсикомании.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7929618" cy="4071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Просветительская работа среди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родителей о вреде курения, алкоголя и наркотических веществ с привлечением специалистов-наркологов (родительский лекторий, система классных часов, просмотр видеофильмов с обсуждением в классе, выпуск стенной печати, подготовка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рефератов по данным темам и т. д.).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Предъявление требований к родителям о контроле над образом жизни ребенка во внеурочное время (круг общения, недопустимость пребывания на улице позднее 22 часов, контроль над наличием и использованием карманных денег, внимание к одежде ребенка и др.).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785794"/>
            <a:ext cx="771530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беседа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замеченными в распитии спиртного или курении.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Информирование родителей этого ученика.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Обследование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обучающегося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нарколога.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Обращение к социально-психологической службе в отношении этого ученика.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консультацию в центр психолого-педагогической помощи семье и детям.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Использование возможностей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КДН в разрешении данной проблемы.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Профилактика здорового образа жизни, повышение уровня культуры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404</TotalTime>
  <Words>265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Кнопка</vt:lpstr>
      <vt:lpstr>Слайд 1</vt:lpstr>
      <vt:lpstr>Методы и формы взаимодействия на обучающихся в плане профилактики безнадзорности</vt:lpstr>
      <vt:lpstr>Слайд 3</vt:lpstr>
      <vt:lpstr>Формы и методы работы с семьей по профилактике правонарушений обучающихся </vt:lpstr>
      <vt:lpstr>Слайд 5</vt:lpstr>
      <vt:lpstr>Работа в отношении повышения уровня культуры обучающихся (внешний вид, речь, поведение на уроке и перемене, сохранность имущества школы). Методы и формы работы.  </vt:lpstr>
      <vt:lpstr>Слайд 7</vt:lpstr>
      <vt:lpstr>  Действия учителя в отношении обучающихся, замеченных в табакокурении и распитии спиртных напитков.  Профилактика вредных привычек, наркомании, токсикомании.  </vt:lpstr>
      <vt:lpstr>Слайд 9</vt:lpstr>
      <vt:lpstr>Рекомендации по организации летней занятости обучающихся в плане профилактики безнадзорности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</dc:creator>
  <cp:lastModifiedBy>BEST</cp:lastModifiedBy>
  <cp:revision>28</cp:revision>
  <dcterms:created xsi:type="dcterms:W3CDTF">2012-10-29T11:55:42Z</dcterms:created>
  <dcterms:modified xsi:type="dcterms:W3CDTF">2013-11-17T19:21:20Z</dcterms:modified>
</cp:coreProperties>
</file>