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F3E0C0-B8E6-4FDF-BA4B-E91BE6C249C1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05BA4B-8FEF-40E1-AC6E-EDAC196FB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8604"/>
            <a:ext cx="8458200" cy="564718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Monotype Corsiva" pitchFamily="66" charset="0"/>
              </a:rPr>
              <a:t>Женские имена в летописи химии</a:t>
            </a:r>
            <a:endParaRPr lang="ru-RU" sz="96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Первая женщина –химик в современной науке англичанка 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Элизабет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Фулхэм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.</a:t>
            </a:r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43050"/>
            <a:ext cx="4052886" cy="468155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1780г. С целью имитации золотого и серебряного шитья она стала проводить исследования осаждения золота и серебра на шелковых тканях.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работы изложила в книге «Рассуждения о горении».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Ученые мужи признали ее заслуги: « Миссис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Фулхэм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настолько смело заявила о себе в химии, что мы больше не вправе отказывать женщинам в привилегии участия в этой науке».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01008"/>
            <a:ext cx="2907432" cy="26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Вторая известная английская женщина – химик – 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Джейн Марсе (урожденная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Холдиманд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популярного учебника первой половины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«Беседы о химии».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Известно, что именно чтение «Бесед о химии» пробудило интерес к этой науке у знаменитого английского ученого Майкла Фарадея.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861048"/>
            <a:ext cx="2267744" cy="2695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Первая  русская  женщина – химик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Анна Федоровна Волкова.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5614998" cy="50006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1870г. Волкова опубликовала статью, в которой описала получение в чистом виде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ортотолуолсульфокислоты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хлорангидрида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амина, ставших в последствии основой для производства сахарина.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Исходя из сульфокислот, она также впервые получила пара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трикрезолфосфат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используемый для производства пластмасс.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1870г. А.Ф.Волкова первой из женщин была принята в члены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Русского химического общества.</a:t>
            </a:r>
          </a:p>
          <a:p>
            <a:endParaRPr lang="ru-RU" sz="18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005064"/>
            <a:ext cx="1405390" cy="221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301208"/>
            <a:ext cx="3379288" cy="127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11430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Первая женщина России, получившая диплом доктора наук по химии 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Юлия Всеволодовна Лермонтова.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785926"/>
            <a:ext cx="4191000" cy="453867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Осенью 1869г. Ю.В.Лермонтова приехала в Гейдельберг и начала работать в лаборатории Р.Бунзена.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выполнила первое научное исследование – разделение металлов платиновой группы.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1872г. Опубликовала статью « О составе дифенила».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1874г.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Геттингенском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университете защитила докторскую диссертацию: «К изучению метиленовых соединений».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48264" y="4221088"/>
            <a:ext cx="1910016" cy="242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Мария Михайловна Коркунова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ученый, экспериментально разрешившая знаменитый спор между сторонниками биологической (Пастер) и химической (Либих) теориями природы спиртового брожения. (1843- 1903).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основании серии экспериментов, проведенных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Манассеиной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лаборатории профессора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Вайснера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Вене, она сделала вывод:  «Живые клетки не обязательны для спиртового брожения».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писала: « Спиртовое брожение есть простейший химический процесс, а не физиологический акт, как казалось бы, доказал Пастер».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36296" y="4437112"/>
            <a:ext cx="1621984" cy="22065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Женщина – химик дореволюционной России, достигшая ученой степени доктора 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Вера </a:t>
            </a:r>
            <a:r>
              <a:rPr lang="ru-RU" sz="3600" b="1" dirty="0" err="1" smtClean="0">
                <a:latin typeface="Monotype Corsiva" pitchFamily="66" charset="0"/>
                <a:cs typeface="Times New Roman" pitchFamily="18" charset="0"/>
              </a:rPr>
              <a:t>Евстафьевна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  <a:cs typeface="Times New Roman" pitchFamily="18" charset="0"/>
              </a:rPr>
              <a:t>Богдановская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( 1867 – 1896).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71744"/>
            <a:ext cx="4038600" cy="3554419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1892г. В Женеве защитила докторскую диссертацию, посвященную изучению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дибензилкетона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возвращении в Россию она занималась педагогической деятельностью и написала «Начальный учебник химии».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мечта получить фосфорный аналог синильной кислоты. 25 апреля 1896г. Во время попытки получения этого вещества отравилась фосфористым водородом и умерла.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36296" y="4149080"/>
            <a:ext cx="1693422" cy="2494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Евдокия Александровна Фомина – Жуковская (1860- 1894).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4116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Е.А. Фомина – Жуковская ученую степень доктора также получила в Швейцарии. В Москве сначала работала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В.В.Марковникова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затем помогала Н.Д.Зелинскому в исследовании тиофена.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сожалению, жизнь талантливой исследовательницы оборвалась в 34года.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рубеже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вв. на научном небосклоне яркой звездой вспыхнуло имя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Марии Склодовской – Кюри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(1867 – 1934).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636912"/>
            <a:ext cx="2160240" cy="249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00562" y="1785926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открытия с мужем П.Кюри (полоний и радий).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1910г. Получила вместе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А.Дебьерном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металлический радий.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1914г. по  ее инициативе был построен Институт радия.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Дважды удостоена Нобелевской премии (в 1903г. По физике и в 1911г. По химии).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ее честь названы единица радиоактивности, метод лечения(кюритерапия, химический элемент №96.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Лизе </a:t>
            </a:r>
            <a:r>
              <a:rPr lang="ru-RU" sz="3600" b="1" dirty="0" err="1" smtClean="0">
                <a:latin typeface="Monotype Corsiva" pitchFamily="66" charset="0"/>
              </a:rPr>
              <a:t>Мейтнер</a:t>
            </a:r>
            <a:r>
              <a:rPr lang="ru-RU" sz="3600" b="1" dirty="0" smtClean="0">
                <a:latin typeface="Monotype Corsiva" pitchFamily="66" charset="0"/>
              </a:rPr>
              <a:t> (1878- 1968)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Открыла совместно 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О.Ганом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1917г.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протактиний.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Малина\Мои документы\Копия Meitn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4168" y="1916832"/>
            <a:ext cx="2110917" cy="2638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4913190" cy="900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Monotype Corsiva" pitchFamily="66" charset="0"/>
              </a:rPr>
              <a:t>           </a:t>
            </a:r>
            <a:r>
              <a:rPr lang="ru-RU" sz="3600" b="1" dirty="0" err="1" smtClean="0">
                <a:latin typeface="Monotype Corsiva" pitchFamily="66" charset="0"/>
              </a:rPr>
              <a:t>Ида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Ноддак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         (1896 – 1978)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4038600" cy="4554551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Ноддак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вместе с мужем открыла рений в (1925г).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аботала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химиком в концерне "Сименс" в Берлине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1935-1941 гг. – в Институте физической химии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Фрейбургского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университета.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1941-1956 гг. – в Страсбургском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университете.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1956 г. – в Государственном исследовательском институте геохимии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Бамберге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56176" y="1340768"/>
            <a:ext cx="1051050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2270056" cy="227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ВОПРОСЫ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Ученый  - химик: профессия для женщин?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научные  проблемы химии могли бы заинтересовать женщин в начале прошлого столетия?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Учебные вопросы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1.Основные этапы развития химии?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2.Вклад женщин – химиков в развитие химии?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3.Исследования женщин – химиков до революции 1917г.?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4.За какой вклад в науку женщина была удостоена Нобелевской премии?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5.Кто из женщин был Нобелевским лауреатом?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Monotype Corsiva" pitchFamily="66" charset="0"/>
              </a:rPr>
              <a:t>Маргарита </a:t>
            </a:r>
            <a:r>
              <a:rPr lang="ru-RU" sz="3600" b="1" dirty="0" err="1" smtClean="0">
                <a:latin typeface="Monotype Corsiva" pitchFamily="66" charset="0"/>
              </a:rPr>
              <a:t>Перей</a:t>
            </a:r>
            <a:r>
              <a:rPr lang="ru-RU" sz="3600" b="1" dirty="0" smtClean="0">
                <a:latin typeface="Monotype Corsiva" pitchFamily="66" charset="0"/>
              </a:rPr>
              <a:t> (1909- 1975)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/>
          </a:p>
          <a:p>
            <a:r>
              <a:rPr lang="ru-RU" sz="2000" dirty="0"/>
              <a:t> 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2204864"/>
            <a:ext cx="2016224" cy="2207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00562" y="1928802"/>
            <a:ext cx="41434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1939г. посчастливилось открыть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франций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 1929 г. работала в Институте радия в Париже,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1949 г. – профессор Страсбургского университета,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1958 г. – директор отдела ядерной химии Центра ядерных исследований в Страсбурге.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15328" cy="22145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Третий лауреат Нобелевской премии по химии – англичанка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Monotype Corsiva" pitchFamily="66" charset="0"/>
                <a:cs typeface="Times New Roman" pitchFamily="18" charset="0"/>
              </a:rPr>
              <a:t>Дороти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 Кроуфут – </a:t>
            </a:r>
            <a:r>
              <a:rPr lang="ru-RU" sz="3600" b="1" dirty="0" err="1" smtClean="0">
                <a:latin typeface="Monotype Corsiva" pitchFamily="66" charset="0"/>
                <a:cs typeface="Times New Roman" pitchFamily="18" charset="0"/>
              </a:rPr>
              <a:t>Ходжкин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родилась 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1910.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038600" cy="26971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Получила Нобелевскую премию в 1964г. За определение строения веществ, имеющих биологическое значение-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витамин В-12, пенициллин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с помощью рентгеноструктурного анализа.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3284984"/>
            <a:ext cx="1768280" cy="2062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Ирина Петровна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Белецкая </a:t>
            </a: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член</a:t>
            </a:r>
            <a:r>
              <a:rPr lang="ru-RU" sz="2000" dirty="0" smtClean="0"/>
              <a:t>- корреспондент АН СССР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35785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И.П. Белецкая избрана в 1991 году действительным членом Российской Академии наук; член-корреспондент АН СССР с 1974 года.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1960-1966 годах установила закономерности реакций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электрофильного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радикального замещения у насыщенного атома углерода; изучила кинетику и механизм реакций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симметризации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ртутьорганических соединений. Осуществила фундаментальные исследования в области химии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карбанионов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амбидентных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ионов и их ионных пар.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4168" y="2564904"/>
            <a:ext cx="1839148" cy="24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50017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Римма  Порфирьевна</a:t>
            </a:r>
            <a:br>
              <a:rPr lang="ru-RU" sz="36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Евстигнеева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 – корреспондент АН СССР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2132856"/>
            <a:ext cx="1410520" cy="242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1714488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ее руководством  были созданы новые технологии производства витамина Е,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поставлено в Советском Союзе производство витамина K3,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созданы и внедрены технологии получения новых лекарственных препаратов: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арахидена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биополиена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микробиологический синтез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арахидоновой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реализовано промышленное производство совмещенной схемы получения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цитохрома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кардиолипина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 Александра Васильевна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Новоселова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Единственная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академик в области химии, Герой Соц. Труда, лауреат Государственных премий, профессор кафедры неорганической химии, основатель проблемной лаборатории химии и физики полупроводников и ее заведующая в течение 25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2420888"/>
            <a:ext cx="1766570" cy="235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Рахиль </a:t>
            </a:r>
            <a:r>
              <a:rPr lang="ru-RU" b="1" dirty="0" err="1" smtClean="0">
                <a:latin typeface="Monotype Corsiva" pitchFamily="66" charset="0"/>
              </a:rPr>
              <a:t>Хацкелевна</a:t>
            </a:r>
            <a:r>
              <a:rPr lang="ru-RU" b="1" dirty="0" smtClean="0">
                <a:latin typeface="Monotype Corsiva" pitchFamily="66" charset="0"/>
              </a:rPr>
              <a:t>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Фрейдлин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Разработанный Фрейдлиной с сотрудниками способ синтеза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w-гидроксикислот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С13–С17 (1960) нашел широкое применение для производства макроциклических лактонов – ценнейших душистых веществ, необходимых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парфюмерии.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работы, осуществленные во время войны и имевшие большое оборонное значение, Фрейдлина была награждена орденами Красной Звезды и Боевого Красного Знамени. Это редкий случай в нашей стране, когда гражданскому человеку, женщине, присуждены боевые ордена. Награждена также орденом Трудового Красного Знамени и другими наградами.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8104" y="1844824"/>
            <a:ext cx="2270056" cy="307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Марианна </a:t>
            </a:r>
            <a:r>
              <a:rPr lang="ru-RU" sz="3600" b="1" dirty="0" err="1" smtClean="0">
                <a:latin typeface="Monotype Corsiva" pitchFamily="66" charset="0"/>
              </a:rPr>
              <a:t>Манаго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5043494" cy="41259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Родилась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М.Манаго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1921г. В Петрограде.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 Французской  академии наук,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биохимик.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50-х годах вместе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Очоа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обнаружила бактериальный фермент,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осуществляющий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безматричный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синтез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молекул РНК, использование которого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помогло расшифровать генетический код.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2055173" cy="29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очень рады, что в современном мире меняется роль женщины в обществе, исчезла определенная дискриминация в выдвижении их на руководящие посты.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могут проявлять себя более ярко, чем это было до сих пор.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435769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Малина\Мои документы\Мои рисунки\рисунки к проектам\Химия в картинках\молекул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66" y="4643446"/>
            <a:ext cx="2115820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Малина\Мои документы\Мои рисунки\рисунки к проектам\Химия в картинках\хими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714512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Малина\Мои документы\Мои рисунки\рисунки к проектам\Химия в картинках\углер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72008"/>
            <a:ext cx="2357454" cy="2212380"/>
          </a:xfrm>
          <a:prstGeom prst="rect">
            <a:avLst/>
          </a:prstGeom>
          <a:noFill/>
        </p:spPr>
      </p:pic>
      <p:pic>
        <p:nvPicPr>
          <p:cNvPr id="1029" name="Picture 5" descr="C:\Documents and Settings\Малина\Мои документы\Мои рисунки\рисунки к проектам\Химия в картинках\эта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642918"/>
            <a:ext cx="168022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« У образования горькие корни, но сладкие плоды».</a:t>
            </a:r>
          </a:p>
          <a:p>
            <a:pPr algn="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500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Самые древние свидетельства того, что женщины интересовались химией, датированы 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н.э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8577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Некая </a:t>
            </a:r>
            <a:r>
              <a:rPr lang="ru-RU" sz="4400" b="1" dirty="0" err="1" smtClean="0">
                <a:latin typeface="Monotype Corsiva" pitchFamily="66" charset="0"/>
                <a:cs typeface="Times New Roman" pitchFamily="18" charset="0"/>
              </a:rPr>
              <a:t>Таппути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err="1" smtClean="0">
                <a:latin typeface="Monotype Corsiva" pitchFamily="66" charset="0"/>
                <a:cs typeface="Times New Roman" pitchFamily="18" charset="0"/>
              </a:rPr>
              <a:t>Белатекаллим</a:t>
            </a:r>
            <a:r>
              <a:rPr lang="ru-RU" sz="4400" b="1" u="sng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 сообщают глиняные клинописные таблички, была в те времена в Вавилоне кем – то вроде главного химика – технолога по производству духов.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17145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Наибольшей известности среди женщин в период средней и поздней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античости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достигла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Мария Иудейская </a:t>
            </a:r>
            <a:br>
              <a:rPr lang="ru-RU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( Александрийская).</a:t>
            </a:r>
            <a:endParaRPr lang="ru-RU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2143116"/>
            <a:ext cx="8686800" cy="393700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Марии известно из трудов Зосимы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Панополиса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жившего на рубеже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 – IV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вв.н.э.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Зосима постоянно цитирует Марию, ссылаясь на нее, как на искусного алхимика.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Книги  Зосимы свидетельствуют, что Мария изобрела или усовершенствовала все сколько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существенное  лабораторное  алхимическое оборудование.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использовала различные типы печей, устройства для нагревания и дистилляции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Пытаясь превратить неблагородные металлы в золото, она получила ряд сплавов меди, свинца, ртути.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 наше время полученный Марией свинцово – медный сульфид, широко используемый художниками пигмент, называют «Черная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мэри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Изобретенную ею водяную баню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Bain Marie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Женщина – алхимик </a:t>
            </a:r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Клеопатра.</a:t>
            </a:r>
            <a:endParaRPr lang="ru-RU" sz="6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Написала трактат о весах и измерениях.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середине Х в. наука в Европе пошла на подъем. Главным центром женского образования стали монастыри.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Настоятельница одного из монастырей в Германии –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Хильдегарда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Бингинская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составила естественнонаучную энциклопедию с описанием различных видов животных, растений, минералов, составила карту Вселенной.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32240" y="4005064"/>
            <a:ext cx="1768850" cy="249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Большинство женщин –ученых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средние</a:t>
            </a:r>
            <a:r>
              <a:rPr lang="ru-RU" b="1" dirty="0" smtClean="0"/>
              <a:t> века были врачами.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Европе свирепствовала инквизиция.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Было обвинено в колдовстве и сожжено на кострах не менее 40тыс.женщин.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выдающиеся женщины – ученые попали в их число.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Малина\Рабочий стол\Глебова\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4673"/>
            <a:ext cx="1467752" cy="3319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587</TotalTime>
  <Words>1318</Words>
  <Application>Microsoft Office PowerPoint</Application>
  <PresentationFormat>Экран (4:3)</PresentationFormat>
  <Paragraphs>119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Женские имена в летописи химии</vt:lpstr>
      <vt:lpstr> ВОПРОСЫ проекта:</vt:lpstr>
      <vt:lpstr>Девиз:</vt:lpstr>
      <vt:lpstr>Самые древние свидетельства того, что женщины интересовались химией, датированы ХIII в. до н.э.</vt:lpstr>
      <vt:lpstr>Наибольшей известности среди женщин в период средней и поздней античости достигла  Мария Иудейская  ( Александрийская).</vt:lpstr>
      <vt:lpstr>Слайд 6</vt:lpstr>
      <vt:lpstr>Женщина – алхимик Клеопатра.</vt:lpstr>
      <vt:lpstr>К середине Х в. наука в Европе пошла на подъем. Главным центром женского образования стали монастыри.</vt:lpstr>
      <vt:lpstr>Большинство женщин –ученых в средние века были врачами.</vt:lpstr>
      <vt:lpstr>Первая женщина –химик в современной науке англичанка Элизабет Фулхэм.</vt:lpstr>
      <vt:lpstr>Вторая известная английская женщина – химик – Джейн Марсе (урожденная Холдиманд).</vt:lpstr>
      <vt:lpstr>Первая  русская  женщина – химик  Анна Федоровна Волкова.</vt:lpstr>
      <vt:lpstr>Первая женщина России, получившая диплом доктора наук по химии Юлия Всеволодовна Лермонтова.</vt:lpstr>
      <vt:lpstr>Мария Михайловна Коркунова первый ученый, экспериментально разрешившая знаменитый спор между сторонниками биологической (Пастер) и химической (Либих) теориями природы спиртового брожения. (1843- 1903).</vt:lpstr>
      <vt:lpstr>Женщина – химик дореволюционной России, достигшая ученой степени доктора Вера Евстафьевна Богдановская ( 1867 – 1896).</vt:lpstr>
      <vt:lpstr>Евдокия Александровна Фомина – Жуковская (1860- 1894).</vt:lpstr>
      <vt:lpstr>На рубеже XIX и XXвв. на научном небосклоне яркой звездой вспыхнуло имя  Марии Склодовской – Кюри (1867 – 1934).</vt:lpstr>
      <vt:lpstr>Лизе Мейтнер (1878- 1968)</vt:lpstr>
      <vt:lpstr>           Ида  Ноддак           (1896 – 1978)</vt:lpstr>
      <vt:lpstr>Маргарита Перей (1909- 1975)</vt:lpstr>
      <vt:lpstr>Третий лауреат Нобелевской премии по химии – англичанка  Дороти Кроуфут – Ходжкин родилась в1910.</vt:lpstr>
      <vt:lpstr>Ирина Петровна  Белецкая  член- корреспондент АН СССР</vt:lpstr>
      <vt:lpstr>Римма  Порфирьевна Евстигнеева  член – корреспондент АН СССР</vt:lpstr>
      <vt:lpstr> Александра Васильевна  Новоселова</vt:lpstr>
      <vt:lpstr>Рахиль Хацкелевна  Фрейдлин</vt:lpstr>
      <vt:lpstr>Марианна Манаго</vt:lpstr>
      <vt:lpstr>Выводы:</vt:lpstr>
      <vt:lpstr>Спасибо 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Женские имена в летописи химии</dc:title>
  <dc:creator>Малина</dc:creator>
  <cp:lastModifiedBy>компьютер</cp:lastModifiedBy>
  <cp:revision>62</cp:revision>
  <dcterms:created xsi:type="dcterms:W3CDTF">2012-03-18T03:50:26Z</dcterms:created>
  <dcterms:modified xsi:type="dcterms:W3CDTF">2013-04-09T04:13:11Z</dcterms:modified>
</cp:coreProperties>
</file>