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B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tx2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7652-A4BF-4B1D-87D7-D96429F35F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06BA-F68D-4A09-B732-2E2812DB9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Обследование звукопроизношения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Вахницкая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учитель-логопед МС(К)ОУ С(К)ОШИ № 4 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Магнитогорска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28663" y="1628775"/>
            <a:ext cx="3024187" cy="2444750"/>
          </a:xfrm>
          <a:prstGeom prst="rect">
            <a:avLst/>
          </a:prstGeom>
          <a:noFill/>
          <a:ln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0100" y="4365625"/>
            <a:ext cx="2592388" cy="2187575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screen">
            <a:lum contrast="24000"/>
          </a:blip>
          <a:srcRect/>
          <a:stretch>
            <a:fillRect/>
          </a:stretch>
        </p:blipFill>
        <p:spPr>
          <a:xfrm>
            <a:off x="5148263" y="1773238"/>
            <a:ext cx="3384550" cy="4319587"/>
          </a:xfrm>
          <a:prstGeom prst="rect">
            <a:avLst/>
          </a:prstGeom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900113" y="2420938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[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с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]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[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’]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285860"/>
            <a:ext cx="2959100" cy="223202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3108" y="3929066"/>
            <a:ext cx="3527425" cy="2617788"/>
          </a:xfrm>
          <a:prstGeom prst="rect">
            <a:avLst/>
          </a:prstGeom>
        </p:spPr>
      </p:pic>
      <p:pic>
        <p:nvPicPr>
          <p:cNvPr id="5" name="Picture 8" descr="IMG_149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15008" y="1428736"/>
            <a:ext cx="2786082" cy="23574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3786182" y="5214950"/>
            <a:ext cx="3071834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85918" y="285728"/>
            <a:ext cx="5677729" cy="9194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[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з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]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214422"/>
            <a:ext cx="2856177" cy="3229971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57554" y="4643446"/>
            <a:ext cx="1986767" cy="1857388"/>
          </a:xfrm>
          <a:prstGeom prst="rect">
            <a:avLst/>
          </a:prstGeom>
        </p:spPr>
      </p:pic>
      <p:pic>
        <p:nvPicPr>
          <p:cNvPr id="5" name="Picture 7" descr="IMG_15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1428736"/>
            <a:ext cx="3357586" cy="304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[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з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’]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3" name="Picture 7" descr="IMG_16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2571744"/>
            <a:ext cx="3000396" cy="21431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785926"/>
            <a:ext cx="2997220" cy="387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[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ц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]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3" name="Picture 8" descr="IMG_15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43636" y="1714488"/>
            <a:ext cx="2643206" cy="3300413"/>
          </a:xfrm>
          <a:prstGeom prst="rect">
            <a:avLst/>
          </a:prstGeom>
        </p:spPr>
      </p:pic>
      <p:pic>
        <p:nvPicPr>
          <p:cNvPr id="4" name="Picture 9" descr="IMG_156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71538" y="1214422"/>
            <a:ext cx="3429024" cy="3041982"/>
          </a:xfrm>
          <a:prstGeom prst="rect">
            <a:avLst/>
          </a:prstGeom>
        </p:spPr>
      </p:pic>
      <p:pic>
        <p:nvPicPr>
          <p:cNvPr id="5" name="Picture 10" descr="IMG_156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28794" y="4500570"/>
            <a:ext cx="369887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Обследование звукопроизношения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звукопроизношения</dc:title>
  <dc:creator>Admin</dc:creator>
  <cp:lastModifiedBy>Admin</cp:lastModifiedBy>
  <cp:revision>4</cp:revision>
  <dcterms:created xsi:type="dcterms:W3CDTF">2013-04-10T17:57:19Z</dcterms:created>
  <dcterms:modified xsi:type="dcterms:W3CDTF">2013-04-10T18:20:24Z</dcterms:modified>
</cp:coreProperties>
</file>