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9" r:id="rId11"/>
    <p:sldId id="264" r:id="rId12"/>
    <p:sldId id="268" r:id="rId13"/>
    <p:sldId id="266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7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89AB-EAE8-4BAC-9760-92FFAE516AD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A1481-A277-4E66-B2B2-18D67D6A5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2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A1481-A277-4E66-B2B2-18D67D6A51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A1481-A277-4E66-B2B2-18D67D6A51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A1481-A277-4E66-B2B2-18D67D6A514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2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2160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 </a:t>
            </a: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Классный час на тему: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Вкусно!        Красиво! Полезно?  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Тятых</a:t>
            </a:r>
            <a:r>
              <a:rPr lang="ru-RU" dirty="0" smtClean="0"/>
              <a:t> Елена Андреевна</a:t>
            </a:r>
          </a:p>
          <a:p>
            <a:r>
              <a:rPr lang="ru-RU" dirty="0"/>
              <a:t>к</a:t>
            </a:r>
            <a:r>
              <a:rPr lang="ru-RU" dirty="0" smtClean="0"/>
              <a:t>лассный руководитель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Валуянская</a:t>
            </a:r>
            <a:r>
              <a:rPr lang="en-US" dirty="0" smtClean="0"/>
              <a:t> </a:t>
            </a:r>
            <a:r>
              <a:rPr lang="ru-RU" dirty="0" smtClean="0"/>
              <a:t> ООШ»</a:t>
            </a:r>
            <a:endParaRPr lang="en-US" dirty="0" smtClean="0"/>
          </a:p>
          <a:p>
            <a:r>
              <a:rPr lang="ru-RU" dirty="0" smtClean="0"/>
              <a:t>Красногвардейский район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674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Admin\Рабочий стол\bb435648bfc2f18145f3dcc5156734e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0006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Великий поэт А.С. Пушкин, хорошо знавший шедевры французской кухни, предпочитал простую деревенскую еду, </a:t>
            </a:r>
            <a:r>
              <a:rPr lang="ru-RU" sz="2000" dirty="0"/>
              <a:t>полезнейшую изо всех современных, </a:t>
            </a:r>
            <a:r>
              <a:rPr lang="ru-RU" sz="2000" dirty="0" smtClean="0"/>
              <a:t>самых </a:t>
            </a:r>
            <a:r>
              <a:rPr lang="ru-RU" sz="2000" dirty="0"/>
              <a:t>строгих точек зрения</a:t>
            </a:r>
            <a:r>
              <a:rPr lang="ru-RU" sz="2000" dirty="0" smtClean="0"/>
              <a:t>. Чего</a:t>
            </a:r>
            <a:r>
              <a:rPr lang="ru-RU" sz="2000" dirty="0"/>
              <a:t>, например, стоит «варенец с серебряною </a:t>
            </a:r>
            <a:r>
              <a:rPr lang="ru-RU" sz="2000" dirty="0" err="1"/>
              <a:t>закваскою</a:t>
            </a:r>
            <a:r>
              <a:rPr lang="ru-RU" sz="2000" dirty="0"/>
              <a:t>», да еще и подавали его с «натолченными и просеянными ржаными (а не какими-нибудь!) сухарями».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9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296144"/>
          </a:xfrm>
        </p:spPr>
        <p:txBody>
          <a:bodyPr/>
          <a:lstStyle/>
          <a:p>
            <a:pPr algn="ctr"/>
            <a:r>
              <a:rPr lang="ru-RU" dirty="0" smtClean="0"/>
              <a:t>Делаем вывод!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общем, вывод наш таков:</a:t>
            </a:r>
          </a:p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ты был всегда </a:t>
            </a:r>
            <a:r>
              <a:rPr lang="ru-RU" sz="4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 Ешь </a:t>
            </a:r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побольше овощей,</a:t>
            </a:r>
          </a:p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Фруктов, бабушкиных щей,</a:t>
            </a:r>
          </a:p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Молоко, творог и мед – </a:t>
            </a:r>
          </a:p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здоровье принесет!</a:t>
            </a:r>
          </a:p>
        </p:txBody>
      </p:sp>
    </p:spTree>
    <p:extLst>
      <p:ext uri="{BB962C8B-B14F-4D97-AF65-F5344CB8AC3E}">
        <p14:creationId xmlns:p14="http://schemas.microsoft.com/office/powerpoint/2010/main" val="36716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128488"/>
          </a:xfrm>
        </p:spPr>
        <p:txBody>
          <a:bodyPr/>
          <a:lstStyle/>
          <a:p>
            <a:r>
              <a:rPr lang="ru-RU" sz="6000" dirty="0">
                <a:effectLst/>
                <a:latin typeface="Times New Roman"/>
                <a:ea typeface="Calibri"/>
              </a:rPr>
              <a:t>Что полезного вы почерпнули из нашего классного часа?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7772400" cy="27295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0352" y="260648"/>
            <a:ext cx="7772400" cy="765798"/>
          </a:xfrm>
        </p:spPr>
        <p:txBody>
          <a:bodyPr/>
          <a:lstStyle/>
          <a:p>
            <a:pPr algn="ctr"/>
            <a:r>
              <a:rPr lang="ru-RU" sz="3600" dirty="0" smtClean="0"/>
              <a:t>Рецепты старинной русской кухни.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13384"/>
            <a:ext cx="7772400" cy="554461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/>
              <a:t>Щи обычные.</a:t>
            </a:r>
          </a:p>
          <a:p>
            <a:r>
              <a:rPr lang="ru-RU" dirty="0"/>
              <a:t>500 грамм свежей капусты, 3 луковицы, 1 морковь, 2 картошки, корень петрушки, корень сельдерея, пучок укропа и петрушки, 3 лавровых листа,3 горошины душистого перца, головка ч</a:t>
            </a:r>
            <a:r>
              <a:rPr lang="ru-RU" dirty="0" smtClean="0"/>
              <a:t>еснока</a:t>
            </a:r>
            <a:r>
              <a:rPr lang="ru-RU" dirty="0"/>
              <a:t>, 3 помидора.</a:t>
            </a:r>
          </a:p>
          <a:p>
            <a:r>
              <a:rPr lang="ru-RU" dirty="0"/>
              <a:t>  Картофель разрезать пополам, корень петрушки и луковицы – на 4 части. Стержень листа капусты отделяется от кочерыжки, вырезается из листа и крупными кусками закладывается в щи вместе с петрушкой. Не забудьте бросить лавровый лист и душистый горошек. Корень сельдерея натереть на крупной терке и бросить в щи, тонкую часть листа, сложенную в стопку, нарезать очень крупными квадратами. Эти щи варятся немного дольше, но в любом случае не больше 12 минут. Морковь натереть на мелкой терке и ввести в готовое блюдо вместе с размятым чесноком, после того как щи по готовности </a:t>
            </a:r>
            <a:r>
              <a:rPr lang="ru-RU" dirty="0" smtClean="0"/>
              <a:t>картофеля </a:t>
            </a:r>
            <a:r>
              <a:rPr lang="ru-RU" dirty="0"/>
              <a:t>будут сдвинуты на край плиты.  Щи отличаются тем, что все овощи режутся крупно.</a:t>
            </a:r>
          </a:p>
          <a:p>
            <a:pPr algn="ctr"/>
            <a:r>
              <a:rPr lang="ru-RU" sz="2900" dirty="0"/>
              <a:t>Гречневая каша с яблоками.</a:t>
            </a:r>
          </a:p>
          <a:p>
            <a:r>
              <a:rPr lang="ru-RU" dirty="0"/>
              <a:t>½ стакана гречневой крупы, 4 столовых ложки топленого масла, 1,5 стаканов воды, 2 столовые ложки чищенных грецких орехов, 1 столовая ложка изюма, 5 яблок, соль по вкусу.</a:t>
            </a:r>
          </a:p>
          <a:p>
            <a:r>
              <a:rPr lang="ru-RU" dirty="0"/>
              <a:t> Сварить гречневую кашу, смешать ее с нарезанными ломтиками яблоками, помытым и распаренным изюмом, измельченными грецкими орехами, заправить сливочным маслом и подавать к столу.</a:t>
            </a:r>
          </a:p>
          <a:p>
            <a:pPr algn="ctr"/>
            <a:r>
              <a:rPr lang="ru-RU" sz="2900" dirty="0"/>
              <a:t>Сом по-русски.</a:t>
            </a:r>
          </a:p>
          <a:p>
            <a:r>
              <a:rPr lang="ru-RU" dirty="0"/>
              <a:t> 800 грамм сома, 6 картофелин, ½ литра рыбного бульона, панировочные сухари, растительное масло, зелень, лимонный сок.</a:t>
            </a:r>
          </a:p>
          <a:p>
            <a:r>
              <a:rPr lang="ru-RU" dirty="0"/>
              <a:t> Подготовленную рыбу разделать на куски. На политую маслом сковороду положить куски рыбы, посыпать солью и перцем, сбрызнуть лимонным соком. Вокруг рыбы положить кружочки вареной картошки, все посыпать сухарями, полить маслом и запечь. При подаче посыпать рубленой зеленью.</a:t>
            </a:r>
          </a:p>
          <a:p>
            <a:pPr algn="ctr"/>
            <a:r>
              <a:rPr lang="ru-RU" sz="2900" dirty="0"/>
              <a:t>Хлебный квас на скорую руку.</a:t>
            </a:r>
          </a:p>
          <a:p>
            <a:r>
              <a:rPr lang="ru-RU" dirty="0"/>
              <a:t> 1,2 кг черного хлеба сложить в каменную посуду, обварить крутым кипятком, хорошо укрыть, поставить на 1 сутки в теплое место. Затем процедить настой в чистую посуду, положить 3 ложечки сухих дрожжей (растворенных в теплой воде), 100грамм сахара, оставить стоять в теплом месте еще на сутки, потом процедить, разлить по бутылкам, в каждую положить по 4 штуки изюма, закупорить, поставить в холодное место. Через 4 дня квас готов.</a:t>
            </a:r>
          </a:p>
          <a:p>
            <a:pPr algn="ctr"/>
            <a:r>
              <a:rPr lang="ru-RU" sz="3600" dirty="0"/>
              <a:t>Приятного аппетита!</a:t>
            </a:r>
          </a:p>
        </p:txBody>
      </p:sp>
    </p:spTree>
    <p:extLst>
      <p:ext uri="{BB962C8B-B14F-4D97-AF65-F5344CB8AC3E}">
        <p14:creationId xmlns:p14="http://schemas.microsoft.com/office/powerpoint/2010/main" val="36365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р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324036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Будьте </a:t>
            </a:r>
            <a:br>
              <a:rPr lang="ru-RU" sz="8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здоровы!</a:t>
            </a:r>
            <a:endParaRPr lang="ru-RU" sz="80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36815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88640"/>
            <a:ext cx="61206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944288">
            <a:off x="406049" y="3296875"/>
            <a:ext cx="8187353" cy="138480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cs typeface="Utsaah" pitchFamily="34" charset="0"/>
              </a:rPr>
              <a:t>Желаю успехов!</a:t>
            </a:r>
            <a:endParaRPr lang="ru-RU" sz="6600" dirty="0">
              <a:cs typeface="Utsaah" pitchFamily="34" charset="0"/>
            </a:endParaRPr>
          </a:p>
        </p:txBody>
      </p:sp>
      <p:pic>
        <p:nvPicPr>
          <p:cNvPr id="4" name="Рисунок 3" descr="j0425782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5573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7772400" cy="301762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4400" dirty="0">
                <a:latin typeface="Times New Roman"/>
                <a:ea typeface="Calibri"/>
              </a:rPr>
              <a:t>Здоровье – ценность не только для каждого человека, но и для всего общества. А здоровье ребенка – это двойная ценность.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96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412776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Составляющие ЗОЖ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5445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04017" y="3284984"/>
            <a:ext cx="1844425" cy="1850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ЗОЖ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484784"/>
            <a:ext cx="223224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Положительные эмоции, нравственная  регуляция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203848" y="1628798"/>
            <a:ext cx="2376264" cy="1404158"/>
          </a:xfrm>
          <a:prstGeom prst="roundRect">
            <a:avLst>
              <a:gd name="adj" fmla="val 2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Физическая культура, движение, закаливание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6012160" y="1484785"/>
            <a:ext cx="2232248" cy="216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513548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4581128"/>
            <a:ext cx="206652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Отказ от вредных привычек (курение, алкоголь, наркотики)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5445224"/>
            <a:ext cx="2376264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Личная гигиена, эстетика труда и отдыха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0200" y="4581128"/>
            <a:ext cx="221054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Экологическое сознание и поведение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5" idx="0"/>
            <a:endCxn id="8" idx="2"/>
          </p:cNvCxnSpPr>
          <p:nvPr/>
        </p:nvCxnSpPr>
        <p:spPr>
          <a:xfrm flipH="1" flipV="1">
            <a:off x="4391980" y="3032956"/>
            <a:ext cx="3425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2"/>
          </p:cNvCxnSpPr>
          <p:nvPr/>
        </p:nvCxnSpPr>
        <p:spPr>
          <a:xfrm flipV="1">
            <a:off x="5348442" y="3645023"/>
            <a:ext cx="1779842" cy="56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1"/>
          </p:cNvCxnSpPr>
          <p:nvPr/>
        </p:nvCxnSpPr>
        <p:spPr>
          <a:xfrm>
            <a:off x="5124400" y="4869160"/>
            <a:ext cx="885800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4"/>
            <a:endCxn id="15" idx="0"/>
          </p:cNvCxnSpPr>
          <p:nvPr/>
        </p:nvCxnSpPr>
        <p:spPr>
          <a:xfrm flipH="1">
            <a:off x="4391980" y="5135488"/>
            <a:ext cx="34250" cy="309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3"/>
          </p:cNvCxnSpPr>
          <p:nvPr/>
        </p:nvCxnSpPr>
        <p:spPr>
          <a:xfrm flipH="1">
            <a:off x="2606080" y="4864488"/>
            <a:ext cx="1168047" cy="724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1"/>
            <a:endCxn id="7" idx="3"/>
          </p:cNvCxnSpPr>
          <p:nvPr/>
        </p:nvCxnSpPr>
        <p:spPr>
          <a:xfrm flipH="1" flipV="1">
            <a:off x="2771800" y="2564904"/>
            <a:ext cx="1002327" cy="991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6"/>
          </p:cNvCxnSpPr>
          <p:nvPr/>
        </p:nvCxnSpPr>
        <p:spPr>
          <a:xfrm>
            <a:off x="5348442" y="42102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7772400" cy="294987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      Пища является не только основным источником энергии,  но и "строительным материалом" для новых клеток. </a:t>
            </a:r>
          </a:p>
        </p:txBody>
      </p:sp>
    </p:spTree>
    <p:extLst>
      <p:ext uri="{BB962C8B-B14F-4D97-AF65-F5344CB8AC3E}">
        <p14:creationId xmlns:p14="http://schemas.microsoft.com/office/powerpoint/2010/main" val="24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008112"/>
          </a:xfrm>
        </p:spPr>
        <p:txBody>
          <a:bodyPr/>
          <a:lstStyle/>
          <a:p>
            <a:pPr algn="ctr"/>
            <a:r>
              <a:rPr lang="ru-RU" sz="4800" dirty="0" smtClean="0"/>
              <a:t>Чем вы питаетесь?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5589240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7920038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368152"/>
          </a:xfrm>
        </p:spPr>
        <p:txBody>
          <a:bodyPr/>
          <a:lstStyle/>
          <a:p>
            <a:pPr algn="ctr"/>
            <a:r>
              <a:rPr lang="ru-RU" sz="4800" dirty="0" smtClean="0"/>
              <a:t>Что такое буква Е?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964696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Запоминайте! </a:t>
            </a:r>
            <a:endParaRPr lang="ru-RU" sz="4800" dirty="0" smtClean="0"/>
          </a:p>
          <a:p>
            <a:pPr algn="ctr"/>
            <a:r>
              <a:rPr lang="ru-RU" sz="4800" dirty="0" smtClean="0"/>
              <a:t>Буква </a:t>
            </a:r>
            <a:r>
              <a:rPr lang="ru-RU" sz="4800" dirty="0"/>
              <a:t>«Е» - это Европа, а цифровой код - характеристика пищевой добавки к продукту. 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373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340768"/>
          </a:xfrm>
        </p:spPr>
        <p:txBody>
          <a:bodyPr/>
          <a:lstStyle/>
          <a:p>
            <a:pPr algn="ctr"/>
            <a:r>
              <a:rPr lang="ru-RU" dirty="0" smtClean="0"/>
              <a:t>Буква Е в продуктах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5229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48241"/>
              </p:ext>
            </p:extLst>
          </p:nvPr>
        </p:nvGraphicFramePr>
        <p:xfrm>
          <a:off x="539552" y="1628800"/>
          <a:ext cx="7776864" cy="50863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4376"/>
                <a:gridCol w="439248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Запрещенные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Е103, Е105, Е111, Е121, Е123, Е125, Е126, Е130, Е152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Опасные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Е102, Е110, Е120, Е124, Е127.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Подозрительные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Е104, Е122, Е141, Е150, Е171, Е173, Е180, Е241, Е477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</a:rPr>
                        <a:t>Ракообразующие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Е131, Е210-217, Е240, Е330.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Вызывающие расстройство кишечника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Е221-226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Вредные для кожи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Е230-232, Е239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Вызывающие нарушение давления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Е250, Е251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Провоцирующие появление сыпи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Е311, Е312.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Повышающие холестерин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Е320, Е321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Вызывающие расстройство желудка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Е338-341, Е407, Е450, Е461-466 </a:t>
                      </a:r>
                      <a:br>
                        <a:rPr lang="ru-RU" sz="1600" dirty="0">
                          <a:effectLst/>
                        </a:rPr>
                      </a:b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08012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Продукты с полезными витаминами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0ec3170a-c8cd-4d06-a34f-301d33a11e5f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82738" y="1412875"/>
            <a:ext cx="7561262" cy="576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87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52736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smtClean="0"/>
              <a:t>Некоторые витамины, содержащиеся в</a:t>
            </a:r>
            <a:r>
              <a:rPr lang="en-US" sz="3600" dirty="0" smtClean="0"/>
              <a:t> </a:t>
            </a:r>
            <a:r>
              <a:rPr lang="ru-RU" sz="3600" dirty="0" smtClean="0"/>
              <a:t>плодах.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55446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36560"/>
              </p:ext>
            </p:extLst>
          </p:nvPr>
        </p:nvGraphicFramePr>
        <p:xfrm>
          <a:off x="539552" y="1124744"/>
          <a:ext cx="7776864" cy="547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3096344"/>
                <a:gridCol w="3024336"/>
              </a:tblGrid>
              <a:tr h="6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витамина.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Физиологическая роль.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Плоды, особенно богатые витамином.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Каротин (провитамин А)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Участвует в процессах зрения, необходим для нормального роста, укрепляет кожу и слизистые оболочки.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Абрикос, шиповник, рябина, хурма.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Рибофламин (витамин В2)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Предупреждает поражение кожи</a:t>
                      </a:r>
                      <a:r>
                        <a:rPr lang="ru-RU" sz="1400" dirty="0" smtClean="0">
                          <a:effectLst/>
                        </a:rPr>
                        <a:t>, слизистых </a:t>
                      </a:r>
                      <a:r>
                        <a:rPr lang="ru-RU" sz="1400" dirty="0">
                          <a:effectLst/>
                        </a:rPr>
                        <a:t>оболочек, нарушение зрения.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Слива, вишня, алыча, шиповник.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Пиридоксин (витамин В6)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Входит в состав ферментов, участвующих в обмене аминокислот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Барбарис, жимолость, боярышник, гранат</a:t>
                      </a:r>
                      <a:r>
                        <a:rPr lang="ru-RU" sz="1400" dirty="0" smtClean="0">
                          <a:effectLst/>
                        </a:rPr>
                        <a:t>, калина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Аскорбиновая кислота (витамин С)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Участвует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err="1">
                          <a:effectLst/>
                        </a:rPr>
                        <a:t>окислительно</a:t>
                      </a:r>
                      <a:r>
                        <a:rPr lang="ru-RU" sz="1400" dirty="0">
                          <a:effectLst/>
                        </a:rPr>
                        <a:t>-восстановительных процессах, предупреждает цингу, простудные заболевания.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Шиповник, черная смородина, облепиха, апельсин, мандарин, лимон, </a:t>
                      </a:r>
                      <a:r>
                        <a:rPr lang="ru-RU" sz="1400" dirty="0" smtClean="0">
                          <a:effectLst/>
                        </a:rPr>
                        <a:t>грейпфрут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Биофлаваноиды</a:t>
                      </a:r>
                      <a:r>
                        <a:rPr lang="ru-RU" sz="1400" dirty="0">
                          <a:effectLst/>
                        </a:rPr>
                        <a:t> (витамин Р)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Укрепляет стенки кровеносных сосудов.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Арония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рябина</a:t>
                      </a:r>
                      <a:r>
                        <a:rPr lang="ru-RU" sz="1400" dirty="0">
                          <a:effectLst/>
                        </a:rPr>
                        <a:t>, смородина, яблоки.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5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881</Words>
  <Application>Microsoft Office PowerPoint</Application>
  <PresentationFormat>Экран (4:3)</PresentationFormat>
  <Paragraphs>87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Классный час на тему: Вкусно!        Красиво! Полезно?   </vt:lpstr>
      <vt:lpstr>Презентация PowerPoint</vt:lpstr>
      <vt:lpstr>Составляющие ЗОЖ</vt:lpstr>
      <vt:lpstr>Презентация PowerPoint</vt:lpstr>
      <vt:lpstr>Чем вы питаетесь?</vt:lpstr>
      <vt:lpstr>Что такое буква Е?</vt:lpstr>
      <vt:lpstr>Буква Е в продуктах</vt:lpstr>
      <vt:lpstr>Продукты с полезными витаминами</vt:lpstr>
      <vt:lpstr>   Некоторые витамины, содержащиеся в плодах.</vt:lpstr>
      <vt:lpstr>Презентация PowerPoint</vt:lpstr>
      <vt:lpstr>Делаем вывод!</vt:lpstr>
      <vt:lpstr>Что полезного вы почерпнули из нашего классного часа?</vt:lpstr>
      <vt:lpstr>Рецепты старинной русской кухни.</vt:lpstr>
      <vt:lpstr>Будьте  здоровы!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anarhist9.0</dc:creator>
  <cp:lastModifiedBy>Admin</cp:lastModifiedBy>
  <cp:revision>38</cp:revision>
  <dcterms:created xsi:type="dcterms:W3CDTF">2011-09-15T03:42:34Z</dcterms:created>
  <dcterms:modified xsi:type="dcterms:W3CDTF">2013-10-23T15:43:21Z</dcterms:modified>
</cp:coreProperties>
</file>