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F3F0-E9E7-4A56-A185-86FC812AB65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16A2CF-5CFB-4E22-992A-EB67DEE3E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suctio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F3F0-E9E7-4A56-A185-86FC812AB65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A2CF-5CFB-4E22-992A-EB67DEE3E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suctio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F3F0-E9E7-4A56-A185-86FC812AB65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A2CF-5CFB-4E22-992A-EB67DEE3E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suctio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21F3F0-E9E7-4A56-A185-86FC812AB65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F16A2CF-5CFB-4E22-992A-EB67DEE3E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r"/>
    <p:sndAc>
      <p:stSnd>
        <p:snd r:embed="rId1" name="suctio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F3F0-E9E7-4A56-A185-86FC812AB65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A2CF-5CFB-4E22-992A-EB67DEE3E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  <p:sndAc>
      <p:stSnd>
        <p:snd r:embed="rId1" name="suctio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F3F0-E9E7-4A56-A185-86FC812AB65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A2CF-5CFB-4E22-992A-EB67DEE3E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r"/>
    <p:sndAc>
      <p:stSnd>
        <p:snd r:embed="rId1" name="suctio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A2CF-5CFB-4E22-992A-EB67DEE3E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F3F0-E9E7-4A56-A185-86FC812AB65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  <p:sndAc>
      <p:stSnd>
        <p:snd r:embed="rId1" name="suctio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F3F0-E9E7-4A56-A185-86FC812AB65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A2CF-5CFB-4E22-992A-EB67DEE3E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r"/>
    <p:sndAc>
      <p:stSnd>
        <p:snd r:embed="rId1" name="suctio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F3F0-E9E7-4A56-A185-86FC812AB65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A2CF-5CFB-4E22-992A-EB67DEE3E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suctio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21F3F0-E9E7-4A56-A185-86FC812AB65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F16A2CF-5CFB-4E22-992A-EB67DEE3E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suctio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F3F0-E9E7-4A56-A185-86FC812AB65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16A2CF-5CFB-4E22-992A-EB67DEE3E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r"/>
    <p:sndAc>
      <p:stSnd>
        <p:snd r:embed="rId1" name="suctio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21F3F0-E9E7-4A56-A185-86FC812AB65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F16A2CF-5CFB-4E22-992A-EB67DEE3E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  <p:sndAc>
      <p:stSnd>
        <p:snd r:embed="rId13" name="suction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443840"/>
          </a:xfrm>
        </p:spPr>
        <p:txBody>
          <a:bodyPr>
            <a:normAutofit/>
          </a:bodyPr>
          <a:lstStyle/>
          <a:p>
            <a:r>
              <a:rPr lang="ru-RU" dirty="0" smtClean="0"/>
              <a:t>Дидактическая игра</a:t>
            </a:r>
          </a:p>
          <a:p>
            <a:endParaRPr lang="ru-RU" dirty="0" smtClean="0"/>
          </a:p>
          <a:p>
            <a:r>
              <a:rPr lang="ru-RU" dirty="0" smtClean="0"/>
              <a:t>Выполнил учитель-логопед МОУ СОШ № 5 имени Воинов 100 и 101 отдельных стрелковых бригад </a:t>
            </a:r>
          </a:p>
          <a:p>
            <a:r>
              <a:rPr lang="ru-RU" dirty="0" err="1" smtClean="0"/>
              <a:t>Царькова</a:t>
            </a:r>
            <a:r>
              <a:rPr lang="ru-RU" dirty="0" smtClean="0"/>
              <a:t> Г.А.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КТО В КАКОМ ДОМИКЕ ЖИВЕТ?</a:t>
            </a:r>
            <a:endParaRPr lang="ru-RU" dirty="0"/>
          </a:p>
        </p:txBody>
      </p:sp>
    </p:spTree>
  </p:cSld>
  <p:clrMapOvr>
    <a:masterClrMapping/>
  </p:clrMapOvr>
  <p:transition spd="slow"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924800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857364"/>
            <a:ext cx="7924800" cy="2857520"/>
          </a:xfrm>
        </p:spPr>
        <p:txBody>
          <a:bodyPr>
            <a:norm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ru-RU" sz="2400" dirty="0" smtClean="0"/>
              <a:t>Написать названия животных.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-0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8215370" cy="6286544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924800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071678"/>
            <a:ext cx="7924800" cy="1143008"/>
          </a:xfrm>
        </p:spPr>
        <p:txBody>
          <a:bodyPr/>
          <a:lstStyle/>
          <a:p>
            <a:pPr lvl="0" algn="ctr">
              <a:buFont typeface="Wingdings" pitchFamily="2" charset="2"/>
              <a:buChar char="ü"/>
            </a:pPr>
            <a:r>
              <a:rPr lang="ru-RU" sz="2400" dirty="0" smtClean="0"/>
              <a:t>Подчеркнуть гласные буквы, которые обозначают мягкость согласных звуков.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-0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8358246" cy="6286544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924800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000240"/>
            <a:ext cx="7924800" cy="984736"/>
          </a:xfrm>
        </p:spPr>
        <p:txBody>
          <a:bodyPr/>
          <a:lstStyle/>
          <a:p>
            <a:pPr lvl="0" algn="ctr">
              <a:buFont typeface="Wingdings" pitchFamily="2" charset="2"/>
              <a:buChar char="ü"/>
            </a:pPr>
            <a:r>
              <a:rPr lang="ru-RU" sz="2400" dirty="0" smtClean="0"/>
              <a:t>Разделить слова черточками для переноса.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-0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8501122" cy="6143668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4800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000240"/>
            <a:ext cx="7924800" cy="1785950"/>
          </a:xfrm>
        </p:spPr>
        <p:txBody>
          <a:bodyPr>
            <a:norm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ru-RU" sz="2400" dirty="0" smtClean="0"/>
              <a:t>Сказать, кто из этих четырех животных лишний. Почему?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400" dirty="0" smtClean="0"/>
              <a:t>Составить из нескольких предложений рассказ-описание о любом животном.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924800" cy="1371600"/>
          </a:xfrm>
        </p:spPr>
        <p:txBody>
          <a:bodyPr/>
          <a:lstStyle/>
          <a:p>
            <a:pPr algn="ctr"/>
            <a:r>
              <a:rPr lang="ru-RU" dirty="0" smtClean="0"/>
              <a:t>Возраст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143116"/>
            <a:ext cx="7924800" cy="1571636"/>
          </a:xfrm>
        </p:spPr>
        <p:txBody>
          <a:bodyPr/>
          <a:lstStyle/>
          <a:p>
            <a:pPr algn="ctr"/>
            <a:r>
              <a:rPr lang="ru-RU" sz="2400" dirty="0" smtClean="0"/>
              <a:t>Дидактическая игра предназначена для младших школьников с системным недоразвитием речи средней степени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924800" cy="1371600"/>
          </a:xfrm>
        </p:spPr>
        <p:txBody>
          <a:bodyPr/>
          <a:lstStyle/>
          <a:p>
            <a:pPr algn="ctr"/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285992"/>
            <a:ext cx="7924800" cy="2643206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/>
              <a:t>Закрепление навыка звуко-буквенного и слогового анализа слова;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Активизация и обогащение словарного запаса;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Развитие связной речи (составление рассказа описательного характера);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Развитие операций дифференциации и обобщения, аналитико-синтетической деятельности;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Развитие логического и образного мышления, памяти.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924800" cy="1371600"/>
          </a:xfrm>
        </p:spPr>
        <p:txBody>
          <a:bodyPr/>
          <a:lstStyle/>
          <a:p>
            <a:pPr algn="ctr"/>
            <a:r>
              <a:rPr lang="ru-RU" dirty="0" smtClean="0"/>
              <a:t>Оборудование 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071678"/>
            <a:ext cx="7924800" cy="278608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dirty="0" smtClean="0"/>
              <a:t>Картинки животных: медведь, белка, петух, лисица, помещенные в «домики».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/>
              <a:t>Звуковые схемы слов к вышеназванным картинкам.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924800" cy="1371600"/>
          </a:xfrm>
        </p:spPr>
        <p:txBody>
          <a:bodyPr/>
          <a:lstStyle/>
          <a:p>
            <a:pPr algn="ctr"/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000240"/>
            <a:ext cx="7924800" cy="2714644"/>
          </a:xfrm>
        </p:spPr>
        <p:txBody>
          <a:bodyPr>
            <a:norm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ru-RU" sz="2400" dirty="0" smtClean="0"/>
              <a:t>Рассмотреть животных в домиках.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400" dirty="0" smtClean="0"/>
              <a:t>Сказать, кто в каком домике живет.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8429684" cy="6286544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4800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857364"/>
            <a:ext cx="7924800" cy="3000396"/>
          </a:xfrm>
        </p:spPr>
        <p:txBody>
          <a:bodyPr/>
          <a:lstStyle/>
          <a:p>
            <a:pPr lvl="0" algn="ctr">
              <a:buFont typeface="Wingdings" pitchFamily="2" charset="2"/>
              <a:buChar char="ü"/>
            </a:pPr>
            <a:r>
              <a:rPr lang="ru-RU" sz="2400" dirty="0" smtClean="0"/>
              <a:t>Подобрать к каждому названию животного звуковую схему.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8429684" cy="6143668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8358246" cy="6143668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8">
      <a:dk1>
        <a:sysClr val="windowText" lastClr="000000"/>
      </a:dk1>
      <a:lt1>
        <a:sysClr val="window" lastClr="FFFFFF"/>
      </a:lt1>
      <a:dk2>
        <a:srgbClr val="B55475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</TotalTime>
  <Words>167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КТО В КАКОМ ДОМИКЕ ЖИВЕТ?</vt:lpstr>
      <vt:lpstr>Возраст </vt:lpstr>
      <vt:lpstr>Цели:</vt:lpstr>
      <vt:lpstr>Оборудование :</vt:lpstr>
      <vt:lpstr>Описание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В КАКОМ ДОМИКЕ ЖИВЕТ?</dc:title>
  <dc:creator>Admin</dc:creator>
  <cp:lastModifiedBy>Admin</cp:lastModifiedBy>
  <cp:revision>6</cp:revision>
  <dcterms:created xsi:type="dcterms:W3CDTF">2013-03-18T18:23:42Z</dcterms:created>
  <dcterms:modified xsi:type="dcterms:W3CDTF">2013-03-19T18:28:14Z</dcterms:modified>
</cp:coreProperties>
</file>