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C7E40C-7CCF-4B3C-B5B3-69142A108FEC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E09BF1-FF58-406C-AFB4-BA598F61D1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haroni" pitchFamily="2" charset="-79"/>
              </a:rPr>
              <a:t>Зимующие птицы</a:t>
            </a:r>
            <a:endParaRPr lang="ru-RU" sz="8000" dirty="0">
              <a:gradFill>
                <a:gsLst>
                  <a:gs pos="0">
                    <a:schemeClr val="bg2">
                      <a:lumMod val="25000"/>
                    </a:schemeClr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5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332656"/>
            <a:ext cx="6048672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Составь рассказ.</a:t>
            </a:r>
            <a:endParaRPr lang="ru-RU" dirty="0"/>
          </a:p>
        </p:txBody>
      </p:sp>
      <p:pic>
        <p:nvPicPr>
          <p:cNvPr id="1026" name="Picture 2" descr="C:\Users\user\Pictures\Мои сканированные изображения\2013-01 (янв)\сканирование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104456" cy="49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7" y="47667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44" y="484379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706"/>
            <a:ext cx="2162175" cy="14287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313855" cy="17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57" y="2561066"/>
            <a:ext cx="1857375" cy="163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44" y="2541697"/>
            <a:ext cx="2386702" cy="171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2382"/>
            <a:ext cx="199796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14" y="479715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32" y="4537772"/>
            <a:ext cx="1998214" cy="17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9" y="1988840"/>
            <a:ext cx="2090227" cy="123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7" y="404664"/>
            <a:ext cx="214312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7" y="342900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8" y="5157192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596666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36721"/>
            <a:ext cx="6408712" cy="553891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/>
              <a:t>Спинкой зеленовата, брюшком желтовата</a:t>
            </a:r>
          </a:p>
          <a:p>
            <a:pPr algn="l"/>
            <a:r>
              <a:rPr lang="ru-RU" sz="2400" dirty="0" smtClean="0"/>
              <a:t>Черненькая шапочка и полоска шарфика.</a:t>
            </a:r>
          </a:p>
          <a:p>
            <a:pPr algn="l"/>
            <a:endParaRPr lang="ru-RU" dirty="0"/>
          </a:p>
          <a:p>
            <a:pPr algn="l"/>
            <a:r>
              <a:rPr lang="ru-RU" sz="2400" dirty="0" smtClean="0"/>
              <a:t>Чернокрылый, красногрудый он везде найдет приют</a:t>
            </a:r>
          </a:p>
          <a:p>
            <a:pPr algn="l"/>
            <a:r>
              <a:rPr lang="ru-RU" sz="2400" dirty="0" smtClean="0"/>
              <a:t>Не боится он простуды - с первым снегом тук как тут.</a:t>
            </a:r>
          </a:p>
          <a:p>
            <a:pPr algn="l"/>
            <a:endParaRPr lang="ru-RU" dirty="0"/>
          </a:p>
          <a:p>
            <a:pPr algn="l"/>
            <a:r>
              <a:rPr lang="ru-RU" sz="2400" dirty="0" smtClean="0"/>
              <a:t>Непоседа пестрая, птица </a:t>
            </a:r>
            <a:r>
              <a:rPr lang="ru-RU" sz="2400" dirty="0" err="1" smtClean="0"/>
              <a:t>длинохвостая</a:t>
            </a:r>
            <a:endParaRPr lang="ru-RU" sz="2400" dirty="0" smtClean="0"/>
          </a:p>
          <a:p>
            <a:pPr algn="l"/>
            <a:r>
              <a:rPr lang="ru-RU" sz="2400" dirty="0" smtClean="0"/>
              <a:t>Птица торопливая, самая болтливая.</a:t>
            </a:r>
          </a:p>
          <a:p>
            <a:pPr algn="l"/>
            <a:endParaRPr lang="ru-RU" sz="2400" dirty="0"/>
          </a:p>
          <a:p>
            <a:pPr algn="l"/>
            <a:r>
              <a:rPr lang="ru-RU" sz="2400" dirty="0" smtClean="0"/>
              <a:t>Не дровосек, не плотник, а </a:t>
            </a:r>
          </a:p>
          <a:p>
            <a:pPr algn="l"/>
            <a:r>
              <a:rPr lang="ru-RU" sz="2400" dirty="0" smtClean="0"/>
              <a:t>Первый в лесу работник.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15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8" y="168954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19" y="1724859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89545"/>
            <a:ext cx="2162175" cy="14287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44" y="1711649"/>
            <a:ext cx="2076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1" y="4265823"/>
            <a:ext cx="1313855" cy="17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68" y="4149080"/>
            <a:ext cx="1744055" cy="17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65" y="4414469"/>
            <a:ext cx="1990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44" y="4258221"/>
            <a:ext cx="1857375" cy="163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3636085" cy="86409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Сосчитай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1196752"/>
            <a:ext cx="2448272" cy="511256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</a:t>
            </a:r>
          </a:p>
          <a:p>
            <a:r>
              <a:rPr lang="ru-RU" sz="4800" b="1" dirty="0"/>
              <a:t> </a:t>
            </a:r>
            <a:r>
              <a:rPr lang="ru-RU" sz="4800" b="1" dirty="0" smtClean="0"/>
              <a:t>        1</a:t>
            </a:r>
          </a:p>
          <a:p>
            <a:endParaRPr lang="ru-RU" sz="5400" b="1" dirty="0"/>
          </a:p>
          <a:p>
            <a:r>
              <a:rPr lang="ru-RU" sz="4800" b="1" dirty="0" smtClean="0"/>
              <a:t>         2</a:t>
            </a:r>
          </a:p>
          <a:p>
            <a:endParaRPr lang="ru-RU" sz="4800" b="1" dirty="0"/>
          </a:p>
          <a:p>
            <a:r>
              <a:rPr lang="ru-RU" sz="4800" b="1" dirty="0" smtClean="0"/>
              <a:t>         5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46894"/>
            <a:ext cx="199796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75794"/>
            <a:ext cx="2572627" cy="19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3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Составь предложения.</a:t>
            </a:r>
            <a:endParaRPr lang="ru-RU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6" y="3063731"/>
            <a:ext cx="1961458" cy="13636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54" y="1321428"/>
            <a:ext cx="1985069" cy="14595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41" y="4869160"/>
            <a:ext cx="1915883" cy="14401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7" y="1082032"/>
            <a:ext cx="12668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24" y="2907921"/>
            <a:ext cx="1456818" cy="121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2987824" y="3745558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 flipV="1">
            <a:off x="2987823" y="1628800"/>
            <a:ext cx="2088233" cy="422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</p:cNvCxnSpPr>
          <p:nvPr/>
        </p:nvCxnSpPr>
        <p:spPr>
          <a:xfrm>
            <a:off x="2987824" y="5589240"/>
            <a:ext cx="2520280" cy="266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72" y="4869160"/>
            <a:ext cx="1800200" cy="120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Где птичка?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32" y="2704566"/>
            <a:ext cx="1900552" cy="14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900552" cy="14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900552" cy="14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30" y="4725144"/>
            <a:ext cx="1900552" cy="14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2645"/>
            <a:ext cx="1900552" cy="14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6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Покормим птиц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858550"/>
            <a:ext cx="1800200" cy="162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2495"/>
            <a:ext cx="1800200" cy="170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1" y="1767754"/>
            <a:ext cx="1809856" cy="17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714036"/>
            <a:ext cx="1899700" cy="180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18101"/>
            <a:ext cx="302433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4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Стихотворение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714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00" y="1750625"/>
            <a:ext cx="173536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45" y="178344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27" y="3975223"/>
            <a:ext cx="2162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94148"/>
            <a:ext cx="1419307" cy="132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44" y="3975223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57" y="4050855"/>
            <a:ext cx="1857375" cy="163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88224" y="2310885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</a:rPr>
              <a:t>3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483" y="4457430"/>
            <a:ext cx="61266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Arial"/>
                <a:ea typeface="Calibri"/>
                <a:cs typeface="Times New Roman"/>
              </a:rPr>
              <a:t> 7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Прямая со стрелкой 10"/>
          <p:cNvCxnSpPr>
            <a:stCxn id="1026" idx="3"/>
            <a:endCxn id="1027" idx="1"/>
          </p:cNvCxnSpPr>
          <p:nvPr/>
        </p:nvCxnSpPr>
        <p:spPr>
          <a:xfrm flipV="1">
            <a:off x="2110036" y="2465000"/>
            <a:ext cx="366564" cy="22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11960" y="2465000"/>
            <a:ext cx="504056" cy="3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28" idx="3"/>
          </p:cNvCxnSpPr>
          <p:nvPr/>
        </p:nvCxnSpPr>
        <p:spPr>
          <a:xfrm>
            <a:off x="6454445" y="2497820"/>
            <a:ext cx="277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030" idx="3"/>
          </p:cNvCxnSpPr>
          <p:nvPr/>
        </p:nvCxnSpPr>
        <p:spPr>
          <a:xfrm flipH="1">
            <a:off x="8028384" y="2656906"/>
            <a:ext cx="627219" cy="235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29" idx="1"/>
          </p:cNvCxnSpPr>
          <p:nvPr/>
        </p:nvCxnSpPr>
        <p:spPr>
          <a:xfrm flipH="1">
            <a:off x="5501945" y="4689598"/>
            <a:ext cx="495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0" idx="1"/>
          </p:cNvCxnSpPr>
          <p:nvPr/>
        </p:nvCxnSpPr>
        <p:spPr>
          <a:xfrm flipH="1">
            <a:off x="2915816" y="4868312"/>
            <a:ext cx="704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</TotalTime>
  <Words>82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Зимующие птицы</vt:lpstr>
      <vt:lpstr>Презентация PowerPoint</vt:lpstr>
      <vt:lpstr>ЗАГАДКИ </vt:lpstr>
      <vt:lpstr>Кто лишний?</vt:lpstr>
      <vt:lpstr>Сосчитай</vt:lpstr>
      <vt:lpstr>Составь предложения.</vt:lpstr>
      <vt:lpstr>Где птичка?</vt:lpstr>
      <vt:lpstr>Покормим птиц</vt:lpstr>
      <vt:lpstr>Стихотворение</vt:lpstr>
      <vt:lpstr>Составь рассказ.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user</dc:creator>
  <cp:lastModifiedBy>user</cp:lastModifiedBy>
  <cp:revision>14</cp:revision>
  <dcterms:created xsi:type="dcterms:W3CDTF">2013-01-22T12:18:38Z</dcterms:created>
  <dcterms:modified xsi:type="dcterms:W3CDTF">2013-01-23T10:44:48Z</dcterms:modified>
</cp:coreProperties>
</file>