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7172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3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7174" name="Picture 6" descr="A:\grapes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</p:spPr>
        </p:pic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7176" name="Rectangle 8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7" name="Rectangle 9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178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fld id="{3FF961F1-F5F2-4402-B0E8-2B598A3D190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ru-RU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fld id="{41DC6BC0-A0BD-429B-8312-DE9692F65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961F1-F5F2-4402-B0E8-2B598A3D190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C6BC0-A0BD-429B-8312-DE9692F65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961F1-F5F2-4402-B0E8-2B598A3D190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C6BC0-A0BD-429B-8312-DE9692F65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r>
              <a:rPr lang="ru-RU" smtClean="0"/>
              <a:t>Вставка клипа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F961F1-F5F2-4402-B0E8-2B598A3D190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1DC6BC0-A0BD-429B-8312-DE9692F65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r>
              <a:rPr lang="ru-RU" smtClean="0"/>
              <a:t>Вставка клипа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F961F1-F5F2-4402-B0E8-2B598A3D190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1DC6BC0-A0BD-429B-8312-DE9692F65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961F1-F5F2-4402-B0E8-2B598A3D190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C6BC0-A0BD-429B-8312-DE9692F65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961F1-F5F2-4402-B0E8-2B598A3D190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C6BC0-A0BD-429B-8312-DE9692F65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961F1-F5F2-4402-B0E8-2B598A3D190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C6BC0-A0BD-429B-8312-DE9692F65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961F1-F5F2-4402-B0E8-2B598A3D190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C6BC0-A0BD-429B-8312-DE9692F65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961F1-F5F2-4402-B0E8-2B598A3D190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C6BC0-A0BD-429B-8312-DE9692F65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961F1-F5F2-4402-B0E8-2B598A3D190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C6BC0-A0BD-429B-8312-DE9692F65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961F1-F5F2-4402-B0E8-2B598A3D190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C6BC0-A0BD-429B-8312-DE9692F65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961F1-F5F2-4402-B0E8-2B598A3D190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C6BC0-A0BD-429B-8312-DE9692F65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6148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49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6151" name="Picture 7" descr="A:\grapes.GIF"/>
              <p:cNvPicPr>
                <a:picLocks noChangeAspect="1"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</p:spPr>
          </p:pic>
          <p:grpSp>
            <p:nvGrpSpPr>
              <p:cNvPr id="5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6153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54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6155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3FF961F1-F5F2-4402-B0E8-2B598A3D190E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41DC6BC0-A0BD-429B-8312-DE9692F65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Мой ребенок не хочет идти в школу</a:t>
            </a:r>
            <a:endParaRPr lang="ru-RU" dirty="0"/>
          </a:p>
        </p:txBody>
      </p:sp>
      <p:pic>
        <p:nvPicPr>
          <p:cNvPr id="1026" name="Picture 2" descr="C:\Users\Кулаковы\Pictures\schoolboy_1622393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500306"/>
            <a:ext cx="58420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Заповеди воспитания: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14422"/>
            <a:ext cx="7772400" cy="5286412"/>
          </a:xfrm>
        </p:spPr>
        <p:txBody>
          <a:bodyPr/>
          <a:lstStyle/>
          <a:p>
            <a:r>
              <a:rPr lang="ru-RU" b="1" i="1" dirty="0" smtClean="0"/>
              <a:t>Найдите в ребёнке что-нибудь достойное похвалы.</a:t>
            </a:r>
          </a:p>
          <a:p>
            <a:r>
              <a:rPr lang="ru-RU" b="1" i="1" dirty="0" smtClean="0"/>
              <a:t>Не ругайте, а учите!</a:t>
            </a:r>
          </a:p>
          <a:p>
            <a:r>
              <a:rPr lang="ru-RU" b="1" i="1" dirty="0" smtClean="0"/>
              <a:t>Оцените сильные стороны своих детей.</a:t>
            </a:r>
          </a:p>
          <a:p>
            <a:r>
              <a:rPr lang="ru-RU" b="1" i="1" dirty="0" smtClean="0"/>
              <a:t>Развивайте в ребёнке уверенность в себе.</a:t>
            </a:r>
          </a:p>
          <a:p>
            <a:r>
              <a:rPr lang="ru-RU" b="1" i="1" dirty="0" smtClean="0"/>
              <a:t>Научите своего ребёнка расслабляться.</a:t>
            </a:r>
          </a:p>
          <a:p>
            <a:r>
              <a:rPr lang="ru-RU" b="1" i="1" dirty="0" smtClean="0"/>
              <a:t>Напоминайте ребенку о его успехах.</a:t>
            </a:r>
          </a:p>
          <a:p>
            <a:r>
              <a:rPr lang="ru-RU" b="1" i="1" dirty="0" smtClean="0"/>
              <a:t>Идите к цели постепенно.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736"/>
            <a:ext cx="7772400" cy="3786214"/>
          </a:xfrm>
        </p:spPr>
        <p:txBody>
          <a:bodyPr/>
          <a:lstStyle/>
          <a:p>
            <a:r>
              <a:rPr lang="ru-RU" b="1" i="1" dirty="0" smtClean="0"/>
              <a:t>Никогда не забывайте, что воспитание – это длительный процесс, включающий в себя поддержку, поощрение и упорный труд 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900igr.net/datas/russkij-jazyk/Omonim/0033-033-Omonim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-136525"/>
            <a:ext cx="9330963" cy="6994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7">
  <a:themeElements>
    <a:clrScheme name="Румянец 2">
      <a:dk1>
        <a:srgbClr val="660066"/>
      </a:dk1>
      <a:lt1>
        <a:srgbClr val="FFFFFF"/>
      </a:lt1>
      <a:dk2>
        <a:srgbClr val="FF00FF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Румянец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lnDef>
  </a:objectDefaults>
  <a:extraClrSchemeLst>
    <a:extraClrScheme>
      <a:clrScheme name="Румянец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умянец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умянец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умянец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</Template>
  <TotalTime>23</TotalTime>
  <Words>73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Тема7</vt:lpstr>
      <vt:lpstr>Мой ребенок не хочет идти в школу</vt:lpstr>
      <vt:lpstr>Заповеди воспитания: </vt:lpstr>
      <vt:lpstr>Никогда не забывайте, что воспитание – это длительный процесс, включающий в себя поддержку, поощрение и упорный труд .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ребенок не хочет идти в школу</dc:title>
  <dc:creator>Кулаковы</dc:creator>
  <cp:lastModifiedBy>Кулаковы</cp:lastModifiedBy>
  <cp:revision>5</cp:revision>
  <dcterms:created xsi:type="dcterms:W3CDTF">2013-11-19T15:04:40Z</dcterms:created>
  <dcterms:modified xsi:type="dcterms:W3CDTF">2013-11-19T16:07:06Z</dcterms:modified>
</cp:coreProperties>
</file>