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4224" r:id="rId5"/>
  </p:sldMasterIdLst>
  <p:sldIdLst>
    <p:sldId id="256" r:id="rId6"/>
    <p:sldId id="258" r:id="rId7"/>
    <p:sldId id="259" r:id="rId8"/>
    <p:sldId id="260" r:id="rId9"/>
    <p:sldId id="261" r:id="rId10"/>
    <p:sldId id="270" r:id="rId11"/>
    <p:sldId id="262" r:id="rId12"/>
    <p:sldId id="263" r:id="rId13"/>
    <p:sldId id="272" r:id="rId14"/>
    <p:sldId id="264" r:id="rId15"/>
    <p:sldId id="265" r:id="rId16"/>
    <p:sldId id="266" r:id="rId17"/>
    <p:sldId id="267" r:id="rId18"/>
    <p:sldId id="268" r:id="rId19"/>
    <p:sldId id="269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2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3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1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0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B035-05BD-4DB2-91C4-9FC2B5642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4B3-3DA1-4F43-A2A4-4D80EECBF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6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C7E6-CCAA-496F-9713-E8EB9C697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7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4D4D9-59C9-444C-AAC8-444485CC4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73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9C30D-3013-441A-9D5C-55CF9E29D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7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9B406-CD9B-45C5-A073-AE0C726D5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70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F0F14-8246-465E-89F9-58628A87D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95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B0505-4D2C-4829-AF56-D14559FDE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6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5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E8599-CDF7-455B-8EEA-A2734D395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06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FF295-64C4-47D9-9E42-AD72115FE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43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67D13-D411-4E4E-996F-5BF90D1D3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97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48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26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3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69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233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87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6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19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51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953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08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B570-F397-4831-BFC6-FFCC8F94B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45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8F1D-E43F-43AD-B41D-862560E7F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49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600C-A1AC-451A-BEC8-8959F21A4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0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E5C9F-9614-4FA3-B465-81D993729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96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642D2-3D63-4B3A-A0D3-D0BEF7343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76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4D813-B5F7-4A37-84F6-30844E73C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7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05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C7B62-18E0-429E-BFDA-CFFE25F2B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90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80575-EB66-4D7A-9EB7-025B6D132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3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AC06C-1B84-4463-99D2-F0462922B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19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A4CA7-1B58-4751-8227-C1BD026D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24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C9996-2F03-4653-A159-DAD99EB9E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19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661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4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8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3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21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415C9A5-42C3-42B9-BF07-DEC943E1B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9A6D56-5771-4264-95A2-B1805605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5%D1%80%D0%B2%D1%8B%D0%B9_%D0%B4%D0%B8%D0%B2%D0%B8%D0%B7%D0%B8%D0%BE%D0%BD_%D0%9F%D0%A4%D0%9B_2000" TargetMode="External"/><Relationship Id="rId2" Type="http://schemas.openxmlformats.org/officeDocument/2006/relationships/hyperlink" Target="http://ru.wikipedia.org/wiki/%D0%A4%D1%83%D1%82%D0%B1%D0%BE%D0%BB%D1%8C%D0%BD%D0%B0%D1%8F_%D0%9D%D0%B0%D1%86%D0%B8%D0%BE%D0%BD%D0%B0%D0%BB%D1%8C%D0%BD%D0%B0%D1%8F_%D0%9B%D0%B8%D0%B3%D0%B0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.png"/><Relationship Id="rId5" Type="http://schemas.openxmlformats.org/officeDocument/2006/relationships/hyperlink" Target="http://ru.wikipedia.org/wiki/%D0%A7%D0%B5%D0%BC%D0%BF%D0%B8%D0%BE%D0%BD%D0%B0%D1%82_%D0%A0%D0%BE%D1%81%D1%81%D0%B8%D0%B8_%D0%BF%D0%BE_%D1%84%D1%83%D1%82%D0%B1%D0%BE%D0%BB%D1%83_2001" TargetMode="External"/><Relationship Id="rId4" Type="http://schemas.openxmlformats.org/officeDocument/2006/relationships/hyperlink" Target="http://ru.wikipedia.org/wiki/%D0%92%D1%8B%D1%81%D1%88%D0%B8%D0%B9_%D0%B4%D0%B8%D0%B2%D0%B8%D0%B7%D0%B8%D0%BE%D0%BD_%D0%9F%D0%A4%D0%9B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6%D0%B0%D0%BB%D1%8C%D0%B3%D0%B8%D1%80%D0%B8%D1%81_(%D0%B1%D0%B0%D1%81%D0%BA%D0%B5%D1%82%D0%B1%D0%BE%D0%BB%D1%8C%D0%BD%D1%8B%D0%B9_%D0%BA%D0%BB%D1%83%D0%B1)" TargetMode="External"/><Relationship Id="rId2" Type="http://schemas.openxmlformats.org/officeDocument/2006/relationships/hyperlink" Target="http://ru.wikipedia.org/wiki/%D0%95%D0%B2%D1%80%D0%BE%D0%BB%D0%B8%D0%B3%D0%B0_%D0%A3%D0%9B%D0%95%D0%91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4032448"/>
          </a:xfrm>
        </p:spPr>
        <p:txBody>
          <a:bodyPr>
            <a:noAutofit/>
          </a:bodyPr>
          <a:lstStyle/>
          <a:p>
            <a:pPr algn="r"/>
            <a:r>
              <a:rPr lang="ru-RU" sz="6000" b="1" dirty="0" smtClean="0">
                <a:solidFill>
                  <a:srgbClr val="0070C0"/>
                </a:solidFill>
              </a:rPr>
              <a:t>В ЗДОРОВОМ ТЕЛЕ – ЗДОРОВЫЙ ДУХ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Быстрее, </a:t>
            </a:r>
            <a:b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выше, </a:t>
            </a:r>
            <a:b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сильнее…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6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/>
          <a:lstStyle/>
          <a:p>
            <a:pPr algn="l"/>
            <a:r>
              <a:rPr lang="ru-RU" b="1" dirty="0" smtClean="0"/>
              <a:t>     ПРОТОН (</a:t>
            </a:r>
            <a:r>
              <a:rPr lang="ru-RU" b="1" dirty="0" err="1" smtClean="0"/>
              <a:t>БалАЭС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/>
          <a:lstStyle/>
          <a:p>
            <a:r>
              <a:rPr lang="ru-RU" dirty="0" smtClean="0"/>
              <a:t>Основан в 1988 году</a:t>
            </a:r>
          </a:p>
          <a:p>
            <a:r>
              <a:rPr lang="ru-RU" dirty="0" smtClean="0"/>
              <a:t>3-е </a:t>
            </a:r>
            <a:r>
              <a:rPr lang="ru-RU" dirty="0"/>
              <a:t>место в чемпионате России — 2003, 2004, 2005.</a:t>
            </a:r>
          </a:p>
          <a:p>
            <a:r>
              <a:rPr lang="ru-RU" dirty="0"/>
              <a:t>Обладатель Кубка России — 1999.</a:t>
            </a:r>
          </a:p>
          <a:p>
            <a:r>
              <a:rPr lang="ru-RU" dirty="0"/>
              <a:t>Финалист Кубка Европейской конфедерации волейбола — 2005; 3-й призёр — 2002.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72200" y="454013"/>
            <a:ext cx="106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00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ДЕЛЬТА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00201"/>
            <a:ext cx="4750296" cy="3733800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Основан в </a:t>
            </a:r>
            <a:r>
              <a:rPr lang="ru-RU" sz="3600" dirty="0" smtClean="0"/>
              <a:t>2003 году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ЧЕМПИОНАТ </a:t>
            </a:r>
            <a:r>
              <a:rPr lang="ru-RU" sz="3600" dirty="0" smtClean="0"/>
              <a:t>РОССИИ:</a:t>
            </a:r>
          </a:p>
          <a:p>
            <a:pPr marL="68580" indent="0">
              <a:buNone/>
            </a:pPr>
            <a:r>
              <a:rPr lang="ru-RU" sz="3600" dirty="0" smtClean="0"/>
              <a:t>    в 2005 - 3 </a:t>
            </a:r>
            <a:r>
              <a:rPr lang="ru-RU" sz="3600" dirty="0"/>
              <a:t>место </a:t>
            </a:r>
          </a:p>
          <a:p>
            <a:pPr marL="68580" indent="0">
              <a:buNone/>
            </a:pPr>
            <a:r>
              <a:rPr lang="ru-RU" sz="3600" dirty="0" smtClean="0"/>
              <a:t>    В 2007 - 4 </a:t>
            </a:r>
            <a:r>
              <a:rPr lang="ru-RU" sz="3600" dirty="0"/>
              <a:t>место </a:t>
            </a:r>
          </a:p>
          <a:p>
            <a:pPr marL="68580" indent="0">
              <a:buNone/>
            </a:pPr>
            <a:r>
              <a:rPr lang="ru-RU" sz="3600" dirty="0" smtClean="0"/>
              <a:t>    В 2008 - 2 </a:t>
            </a:r>
            <a:r>
              <a:rPr lang="ru-RU" sz="3600" dirty="0"/>
              <a:t>место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36096" y="260647"/>
            <a:ext cx="1905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8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0">
        <p14:flash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38138"/>
          </a:xfrm>
        </p:spPr>
        <p:txBody>
          <a:bodyPr/>
          <a:lstStyle/>
          <a:p>
            <a:r>
              <a:rPr lang="ru-RU" b="1" dirty="0" smtClean="0"/>
              <a:t>ДМИТРИЙ ШИШИН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684076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Чемпионат мира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Победитель</a:t>
            </a:r>
            <a:r>
              <a:rPr lang="ru-RU" dirty="0"/>
              <a:t>: 2011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Евролига</a:t>
            </a:r>
            <a:endParaRPr lang="ru-RU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Обладатель </a:t>
            </a:r>
            <a:r>
              <a:rPr lang="ru-RU" dirty="0"/>
              <a:t>3 раза: 2009, 2011, 2013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Финалист</a:t>
            </a:r>
            <a:r>
              <a:rPr lang="ru-RU" dirty="0"/>
              <a:t>: 2012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Бронзовый </a:t>
            </a:r>
            <a:r>
              <a:rPr lang="ru-RU" dirty="0"/>
              <a:t>призёр 3 раза: 2007, 2008, </a:t>
            </a:r>
            <a:r>
              <a:rPr lang="ru-RU" dirty="0" smtClean="0"/>
              <a:t>        2010</a:t>
            </a:r>
            <a:endParaRPr lang="ru-RU" dirty="0"/>
          </a:p>
          <a:p>
            <a:r>
              <a:rPr lang="ru-RU" dirty="0" smtClean="0"/>
              <a:t>  </a:t>
            </a:r>
            <a:r>
              <a:rPr lang="ru-RU" i="1" dirty="0" smtClean="0">
                <a:solidFill>
                  <a:srgbClr val="FF0000"/>
                </a:solidFill>
              </a:rPr>
              <a:t>Кубок </a:t>
            </a:r>
            <a:r>
              <a:rPr lang="ru-RU" i="1" dirty="0">
                <a:solidFill>
                  <a:srgbClr val="FF0000"/>
                </a:solidFill>
              </a:rPr>
              <a:t>Европы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/>
              <a:t>Обладатель: 2010, 2012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/>
              <a:t>Финалист: 2005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48265" y="476672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0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СЕРГЕЙ УЛЕГИН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олимпийском турнире  </a:t>
            </a:r>
            <a:r>
              <a:rPr lang="ru-RU" dirty="0" smtClean="0"/>
              <a:t>вместе </a:t>
            </a:r>
            <a:r>
              <a:rPr lang="ru-RU" dirty="0"/>
              <a:t>с напарником – Александром </a:t>
            </a:r>
            <a:r>
              <a:rPr lang="ru-RU" dirty="0" err="1"/>
              <a:t>Костоглодом</a:t>
            </a:r>
            <a:r>
              <a:rPr lang="ru-RU" dirty="0"/>
              <a:t> – Сергей </a:t>
            </a:r>
            <a:r>
              <a:rPr lang="ru-RU" dirty="0" err="1"/>
              <a:t>Улегин</a:t>
            </a:r>
            <a:r>
              <a:rPr lang="ru-RU" dirty="0"/>
              <a:t> завоевал серебряную медаль в финальном выступление каноэ-двоек на дистанции в пятьсот метров.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8064" y="1484784"/>
            <a:ext cx="3810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7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ИЛЬЯ ЗАХАРОВ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3989040"/>
          </a:xfrm>
        </p:spPr>
        <p:txBody>
          <a:bodyPr>
            <a:normAutofit/>
          </a:bodyPr>
          <a:lstStyle/>
          <a:p>
            <a:r>
              <a:rPr lang="ru-RU" sz="3200" dirty="0"/>
              <a:t>Летом 2012 года Илья Захаров на летних Играх в Лондоне стал первым в истории российским олимпийским чемпионом в индивидуальных прыжках с трёхметрового </a:t>
            </a:r>
            <a:r>
              <a:rPr lang="ru-RU" sz="3200" dirty="0" smtClean="0"/>
              <a:t>трамплина. </a:t>
            </a:r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12160" y="262804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0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Александр ЛОГИНОВ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412777"/>
            <a:ext cx="5194920" cy="4392488"/>
          </a:xfrm>
        </p:spPr>
        <p:txBody>
          <a:bodyPr>
            <a:normAutofit/>
          </a:bodyPr>
          <a:lstStyle/>
          <a:p>
            <a:r>
              <a:rPr lang="ru-RU" sz="2800" dirty="0"/>
              <a:t>Дебют Александра в Кубке мира состоялся 28 февраля 2013 года в спринтерской гонке в Холменколлене, где он стал лучшим среди российских спортсменов, заняв 5 </a:t>
            </a:r>
            <a:r>
              <a:rPr lang="ru-RU" sz="2800" dirty="0" smtClean="0"/>
              <a:t>место. </a:t>
            </a:r>
            <a:r>
              <a:rPr lang="ru-RU" sz="2800" dirty="0"/>
              <a:t>Через день в гонке преследования он занял 3 место.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07755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76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340055"/>
            <a:ext cx="60483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08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1. Назовите саратовскую команду </a:t>
            </a:r>
            <a:r>
              <a:rPr lang="ru-RU" sz="66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</a:t>
            </a:r>
            <a:r>
              <a:rPr lang="ru-RU" sz="6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 пляжному футболу.</a:t>
            </a:r>
          </a:p>
        </p:txBody>
      </p:sp>
    </p:spTree>
    <p:extLst>
      <p:ext uri="{BB962C8B-B14F-4D97-AF65-F5344CB8AC3E}">
        <p14:creationId xmlns:p14="http://schemas.microsoft.com/office/powerpoint/2010/main" val="123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5534075"/>
          </a:xfrm>
        </p:spPr>
        <p:txBody>
          <a:bodyPr/>
          <a:lstStyle/>
          <a:p>
            <a:r>
              <a:rPr lang="ru-RU" sz="66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2. В каком виде спорта выступает </a:t>
            </a:r>
            <a:r>
              <a:rPr lang="ru-RU" sz="6600" i="1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Автодор</a:t>
            </a:r>
            <a:r>
              <a:rPr lang="ru-RU" sz="66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5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sz="66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3. За какой саратовский клуб играл Олег </a:t>
            </a:r>
            <a:r>
              <a:rPr lang="ru-RU" sz="6600" i="1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Терёхин</a:t>
            </a:r>
            <a:r>
              <a:rPr lang="ru-RU" sz="66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56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994122"/>
          </a:xfrm>
        </p:spPr>
        <p:txBody>
          <a:bodyPr/>
          <a:lstStyle/>
          <a:p>
            <a:r>
              <a:rPr lang="ru-RU" b="1" dirty="0" smtClean="0"/>
              <a:t>СОКОЛ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28800"/>
            <a:ext cx="5050904" cy="449736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Основан </a:t>
            </a:r>
            <a:r>
              <a:rPr lang="ru-RU" dirty="0" smtClean="0"/>
              <a:t>в 1962 году.</a:t>
            </a:r>
          </a:p>
          <a:p>
            <a:r>
              <a:rPr lang="ru-RU" dirty="0" smtClean="0"/>
              <a:t>Наивысшее </a:t>
            </a:r>
            <a:r>
              <a:rPr lang="ru-RU" dirty="0"/>
              <a:t>достижение — 1-е место в </a:t>
            </a:r>
            <a:r>
              <a:rPr lang="ru-RU" dirty="0">
                <a:hlinkClick r:id="rId2" tooltip="Футбольная Национальная Лига"/>
              </a:rPr>
              <a:t>I лиге</a:t>
            </a:r>
            <a:r>
              <a:rPr lang="ru-RU" dirty="0"/>
              <a:t> (</a:t>
            </a:r>
            <a:r>
              <a:rPr lang="ru-RU" dirty="0">
                <a:hlinkClick r:id="rId3" tooltip="Первый дивизион ПФЛ 2000"/>
              </a:rPr>
              <a:t>2000</a:t>
            </a:r>
            <a:r>
              <a:rPr lang="ru-RU" dirty="0"/>
              <a:t>), 8-е место в </a:t>
            </a:r>
            <a:r>
              <a:rPr lang="ru-RU" dirty="0">
                <a:hlinkClick r:id="rId4" tooltip="Высший дивизион ПФЛ"/>
              </a:rPr>
              <a:t>Высшей лиге</a:t>
            </a:r>
            <a:r>
              <a:rPr lang="ru-RU" dirty="0"/>
              <a:t> (</a:t>
            </a:r>
            <a:r>
              <a:rPr lang="ru-RU" dirty="0">
                <a:hlinkClick r:id="rId5" tooltip="Чемпионат России по футболу 2001"/>
              </a:rPr>
              <a:t>2001</a:t>
            </a:r>
            <a:r>
              <a:rPr lang="ru-RU" dirty="0"/>
              <a:t>). Полуфинал Кубка России (2001).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260648"/>
            <a:ext cx="24860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1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sz="66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4. Кто стал Олимпийским чемпионом по прыжкам в воду?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8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649491"/>
          </a:xfrm>
        </p:spPr>
        <p:txBody>
          <a:bodyPr>
            <a:noAutofit/>
          </a:bodyPr>
          <a:lstStyle/>
          <a:p>
            <a:r>
              <a:rPr lang="ru-RU" sz="66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5. Назовите женскую волейбольную команду Саратовской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6244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sz="66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6.  Хоккейный клуб Саратова?</a:t>
            </a:r>
          </a:p>
          <a:p>
            <a:endParaRPr lang="ru-RU" sz="6600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66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7. В каком виде спорта выступает Александр Логинов?</a:t>
            </a:r>
          </a:p>
        </p:txBody>
      </p:sp>
    </p:spTree>
    <p:extLst>
      <p:ext uri="{BB962C8B-B14F-4D97-AF65-F5344CB8AC3E}">
        <p14:creationId xmlns:p14="http://schemas.microsoft.com/office/powerpoint/2010/main" val="40876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299827"/>
            <a:ext cx="4572638" cy="342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2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/>
          <a:lstStyle/>
          <a:p>
            <a:r>
              <a:rPr lang="ru-RU" b="1" dirty="0" smtClean="0"/>
              <a:t>ОЛЕГ ТЕРЁХИН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Серебряный призёр чемпионата России: 2000</a:t>
            </a:r>
          </a:p>
          <a:p>
            <a:r>
              <a:rPr lang="ru-RU" sz="2400" dirty="0"/>
              <a:t>Бронзовый призёр чемпионата России: 1997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списках 33-х лучших футболистов чемпионата России (3): № 1 (1997, 1998), № 3 (1999)</a:t>
            </a:r>
          </a:p>
          <a:p>
            <a:r>
              <a:rPr lang="ru-RU" sz="2400" dirty="0" smtClean="0"/>
              <a:t>Член </a:t>
            </a:r>
            <a:r>
              <a:rPr lang="ru-RU" sz="2400" dirty="0"/>
              <a:t>клуба Григория Федотова</a:t>
            </a:r>
          </a:p>
          <a:p>
            <a:r>
              <a:rPr lang="ru-RU" sz="2400" dirty="0"/>
              <a:t>29 мячей, забитые им в «Соколе» за сезон, до сих пор являются рекордом </a:t>
            </a:r>
            <a:r>
              <a:rPr lang="ru-RU" sz="2400" dirty="0" smtClean="0"/>
              <a:t>клуба.</a:t>
            </a:r>
          </a:p>
          <a:p>
            <a:r>
              <a:rPr lang="ru-RU" sz="2400" dirty="0" smtClean="0"/>
              <a:t>Обладатель </a:t>
            </a:r>
            <a:r>
              <a:rPr lang="ru-RU" sz="2400" dirty="0"/>
              <a:t>Кубка России: 2000, 2001, </a:t>
            </a:r>
            <a:r>
              <a:rPr lang="ru-RU" sz="2400" dirty="0" smtClean="0"/>
              <a:t>2004 </a:t>
            </a:r>
          </a:p>
          <a:p>
            <a:r>
              <a:rPr lang="ru-RU" sz="2400" dirty="0" smtClean="0"/>
              <a:t>С </a:t>
            </a:r>
            <a:r>
              <a:rPr lang="ru-RU" sz="2400" dirty="0"/>
              <a:t>14 июня 2012 года является старшим тренером саратовского «Сокола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76256" y="116631"/>
            <a:ext cx="1371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Андрей </a:t>
            </a:r>
            <a:r>
              <a:rPr lang="ru-RU" b="1" dirty="0"/>
              <a:t>Ф</a:t>
            </a:r>
            <a:r>
              <a:rPr lang="ru-RU" b="1" dirty="0" smtClean="0"/>
              <a:t>едьков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r>
              <a:rPr lang="ru-RU" dirty="0"/>
              <a:t>Член «Клуба 100» российских бомбардиров: 104 </a:t>
            </a:r>
            <a:r>
              <a:rPr lang="ru-RU" dirty="0" smtClean="0"/>
              <a:t>гола</a:t>
            </a:r>
          </a:p>
          <a:p>
            <a:r>
              <a:rPr lang="ru-RU" dirty="0" smtClean="0"/>
              <a:t>Играя за «Сокол», был призван в ряды национальной сборной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224" y="620687"/>
            <a:ext cx="1714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42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АВТОДОР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462745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Основан в начале 1960-х гг.</a:t>
            </a:r>
          </a:p>
          <a:p>
            <a:r>
              <a:rPr lang="ru-RU" dirty="0" smtClean="0"/>
              <a:t>1998/99</a:t>
            </a:r>
            <a:r>
              <a:rPr lang="ru-RU" dirty="0"/>
              <a:t> — Выступление в </a:t>
            </a:r>
            <a:r>
              <a:rPr lang="ru-RU" dirty="0">
                <a:hlinkClick r:id="rId2" tooltip="Евролига УЛЕБ"/>
              </a:rPr>
              <a:t>Евролиге</a:t>
            </a:r>
            <a:r>
              <a:rPr lang="ru-RU" dirty="0"/>
              <a:t>, победа в группе над будущим чемпионом — </a:t>
            </a:r>
            <a:r>
              <a:rPr lang="ru-RU" dirty="0" err="1" smtClean="0">
                <a:hlinkClick r:id="rId3" tooltip="Жальгирис (баскетбольный клуб)"/>
              </a:rPr>
              <a:t>Жальгирисом</a:t>
            </a:r>
            <a:r>
              <a:rPr lang="ru-RU" dirty="0" smtClean="0"/>
              <a:t>. </a:t>
            </a:r>
            <a:r>
              <a:rPr lang="ru-RU" dirty="0"/>
              <a:t>Второе место в чемпионате </a:t>
            </a:r>
            <a:r>
              <a:rPr lang="ru-RU" dirty="0" smtClean="0"/>
              <a:t>России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19945" y="18047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</a:t>
            </a:r>
            <a:r>
              <a:rPr lang="ru-RU" b="1" dirty="0" smtClean="0"/>
              <a:t>СЕРГЕЙ МОНЯ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                 </a:t>
            </a:r>
            <a:r>
              <a:rPr lang="ru-RU" sz="4400" b="1" dirty="0" smtClean="0"/>
              <a:t>ВИКТОР ХРЯПА</a:t>
            </a:r>
            <a:endParaRPr lang="ru-RU" sz="44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2132856"/>
            <a:ext cx="2232248" cy="320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24676" y="260648"/>
            <a:ext cx="1485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78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dirty="0" smtClean="0"/>
              <a:t>КРИСТАЛЛ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772817"/>
            <a:ext cx="4690863" cy="3240360"/>
          </a:xfrm>
        </p:spPr>
        <p:txBody>
          <a:bodyPr>
            <a:normAutofit/>
          </a:bodyPr>
          <a:lstStyle/>
          <a:p>
            <a:r>
              <a:rPr lang="ru-RU" dirty="0"/>
              <a:t>Основан </a:t>
            </a:r>
            <a:r>
              <a:rPr lang="ru-RU" dirty="0" smtClean="0"/>
              <a:t>в 1946 г</a:t>
            </a:r>
          </a:p>
          <a:p>
            <a:r>
              <a:rPr lang="ru-RU" dirty="0" err="1" smtClean="0"/>
              <a:t>Четвертьфиналист</a:t>
            </a:r>
            <a:r>
              <a:rPr lang="ru-RU" dirty="0" smtClean="0"/>
              <a:t> </a:t>
            </a:r>
            <a:r>
              <a:rPr lang="ru-RU" dirty="0"/>
              <a:t>Чемпионата России среди команд высшей лиги </a:t>
            </a:r>
            <a:r>
              <a:rPr lang="ru-RU" dirty="0" smtClean="0"/>
              <a:t>1997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79409" y="260648"/>
            <a:ext cx="14192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40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Денис Платонов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4762872" cy="470911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Чемпион России 2007.</a:t>
            </a:r>
          </a:p>
          <a:p>
            <a:r>
              <a:rPr lang="ru-RU" dirty="0" smtClean="0"/>
              <a:t>Бронзовый </a:t>
            </a:r>
            <a:r>
              <a:rPr lang="ru-RU" dirty="0"/>
              <a:t>призёр открытого чемпионата России КХЛ 2009.</a:t>
            </a:r>
          </a:p>
          <a:p>
            <a:r>
              <a:rPr lang="ru-RU" dirty="0"/>
              <a:t>Обладатель Кубка европейских чемпионов 2009.</a:t>
            </a:r>
          </a:p>
          <a:p>
            <a:r>
              <a:rPr lang="ru-RU" dirty="0"/>
              <a:t>Обладатель Кубка Шпенглера 2005.</a:t>
            </a:r>
          </a:p>
          <a:p>
            <a:r>
              <a:rPr lang="ru-RU" dirty="0"/>
              <a:t>Финалист Лиги чемпионов 2009.</a:t>
            </a:r>
          </a:p>
          <a:p>
            <a:endParaRPr lang="ru-RU" dirty="0"/>
          </a:p>
        </p:txBody>
      </p:sp>
      <p:pic>
        <p:nvPicPr>
          <p:cNvPr id="2050" name="Picture 2" descr="http://mobilesports.ru/files/articles/8857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20072" y="198884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9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b="1" dirty="0"/>
              <a:t>Андрей Кутейкин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3865199" cy="277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77281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/>
              <a:t>Чемпион России 2008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/>
              <a:t>Обладатель кубка Гагарина 2011</a:t>
            </a:r>
          </a:p>
        </p:txBody>
      </p:sp>
    </p:spTree>
    <p:extLst>
      <p:ext uri="{BB962C8B-B14F-4D97-AF65-F5344CB8AC3E}">
        <p14:creationId xmlns:p14="http://schemas.microsoft.com/office/powerpoint/2010/main" val="251963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Тема3">
  <a:themeElements>
    <a:clrScheme name="Тема Office 2">
      <a:dk1>
        <a:srgbClr val="333333"/>
      </a:dk1>
      <a:lt1>
        <a:srgbClr val="FFFFFF"/>
      </a:lt1>
      <a:dk2>
        <a:srgbClr val="009999"/>
      </a:dk2>
      <a:lt2>
        <a:srgbClr val="FFFFFF"/>
      </a:lt2>
      <a:accent1>
        <a:srgbClr val="80BDFF"/>
      </a:accent1>
      <a:accent2>
        <a:srgbClr val="87DE7A"/>
      </a:accent2>
      <a:accent3>
        <a:srgbClr val="AACACA"/>
      </a:accent3>
      <a:accent4>
        <a:srgbClr val="DADADA"/>
      </a:accent4>
      <a:accent5>
        <a:srgbClr val="C0DBFF"/>
      </a:accent5>
      <a:accent6>
        <a:srgbClr val="7AC96E"/>
      </a:accent6>
      <a:hlink>
        <a:srgbClr val="5CE6E6"/>
      </a:hlink>
      <a:folHlink>
        <a:srgbClr val="D3E68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29CCCC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80BDFF"/>
        </a:accent1>
        <a:accent2>
          <a:srgbClr val="87DE7A"/>
        </a:accent2>
        <a:accent3>
          <a:srgbClr val="AACACA"/>
        </a:accent3>
        <a:accent4>
          <a:srgbClr val="DADADA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FFB2BA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DFB2FF"/>
        </a:accent1>
        <a:accent2>
          <a:srgbClr val="FFC2A6"/>
        </a:accent2>
        <a:accent3>
          <a:srgbClr val="AACACA"/>
        </a:accent3>
        <a:accent4>
          <a:srgbClr val="DADADA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9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BDFF"/>
        </a:accent1>
        <a:accent2>
          <a:srgbClr val="87DE7A"/>
        </a:accent2>
        <a:accent3>
          <a:srgbClr val="FFFFFF"/>
        </a:accent3>
        <a:accent4>
          <a:srgbClr val="000000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BA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B2FF"/>
        </a:accent1>
        <a:accent2>
          <a:srgbClr val="FFC2A6"/>
        </a:accent2>
        <a:accent3>
          <a:srgbClr val="FFFFFF"/>
        </a:accent3>
        <a:accent4>
          <a:srgbClr val="000000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9999"/>
      </a:dk2>
      <a:lt2>
        <a:srgbClr val="FFFFFF"/>
      </a:lt2>
      <a:accent1>
        <a:srgbClr val="80BDFF"/>
      </a:accent1>
      <a:accent2>
        <a:srgbClr val="87DE7A"/>
      </a:accent2>
      <a:accent3>
        <a:srgbClr val="AACACA"/>
      </a:accent3>
      <a:accent4>
        <a:srgbClr val="DADADA"/>
      </a:accent4>
      <a:accent5>
        <a:srgbClr val="C0DBFF"/>
      </a:accent5>
      <a:accent6>
        <a:srgbClr val="7AC96E"/>
      </a:accent6>
      <a:hlink>
        <a:srgbClr val="5CE6E6"/>
      </a:hlink>
      <a:folHlink>
        <a:srgbClr val="D3E68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29CCCC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80BDFF"/>
        </a:accent1>
        <a:accent2>
          <a:srgbClr val="87DE7A"/>
        </a:accent2>
        <a:accent3>
          <a:srgbClr val="AACACA"/>
        </a:accent3>
        <a:accent4>
          <a:srgbClr val="DADADA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FFB2BA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DFB2FF"/>
        </a:accent1>
        <a:accent2>
          <a:srgbClr val="FFC2A6"/>
        </a:accent2>
        <a:accent3>
          <a:srgbClr val="AACACA"/>
        </a:accent3>
        <a:accent4>
          <a:srgbClr val="DADADA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9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BDFF"/>
        </a:accent1>
        <a:accent2>
          <a:srgbClr val="87DE7A"/>
        </a:accent2>
        <a:accent3>
          <a:srgbClr val="FFFFFF"/>
        </a:accent3>
        <a:accent4>
          <a:srgbClr val="000000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BA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B2FF"/>
        </a:accent1>
        <a:accent2>
          <a:srgbClr val="FFC2A6"/>
        </a:accent2>
        <a:accent3>
          <a:srgbClr val="FFFFFF"/>
        </a:accent3>
        <a:accent4>
          <a:srgbClr val="000000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6">
  <a:themeElements>
    <a:clrScheme name="Тема Office 2">
      <a:dk1>
        <a:srgbClr val="333333"/>
      </a:dk1>
      <a:lt1>
        <a:srgbClr val="FFFFFF"/>
      </a:lt1>
      <a:dk2>
        <a:srgbClr val="6666CC"/>
      </a:dk2>
      <a:lt2>
        <a:srgbClr val="FFFFFF"/>
      </a:lt2>
      <a:accent1>
        <a:srgbClr val="EAD4FF"/>
      </a:accent1>
      <a:accent2>
        <a:srgbClr val="C9E5FF"/>
      </a:accent2>
      <a:accent3>
        <a:srgbClr val="B8B8E2"/>
      </a:accent3>
      <a:accent4>
        <a:srgbClr val="DADADA"/>
      </a:accent4>
      <a:accent5>
        <a:srgbClr val="F3E6FF"/>
      </a:accent5>
      <a:accent6>
        <a:srgbClr val="B6CFE7"/>
      </a:accent6>
      <a:hlink>
        <a:srgbClr val="FFD4D7"/>
      </a:hlink>
      <a:folHlink>
        <a:srgbClr val="CFCFF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9A9AFF"/>
        </a:accent1>
        <a:accent2>
          <a:srgbClr val="ADADE0"/>
        </a:accent2>
        <a:accent3>
          <a:srgbClr val="B8B8E2"/>
        </a:accent3>
        <a:accent4>
          <a:srgbClr val="DADADA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EAD4FF"/>
        </a:accent1>
        <a:accent2>
          <a:srgbClr val="C9E5FF"/>
        </a:accent2>
        <a:accent3>
          <a:srgbClr val="B8B8E2"/>
        </a:accent3>
        <a:accent4>
          <a:srgbClr val="DADADA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7A6"/>
        </a:accent1>
        <a:accent2>
          <a:srgbClr val="9BEF86"/>
        </a:accent2>
        <a:accent3>
          <a:srgbClr val="B8B8E2"/>
        </a:accent3>
        <a:accent4>
          <a:srgbClr val="DADADA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A73"/>
        </a:accent1>
        <a:accent2>
          <a:srgbClr val="98ED82"/>
        </a:accent2>
        <a:accent3>
          <a:srgbClr val="B8B8E2"/>
        </a:accent3>
        <a:accent4>
          <a:srgbClr val="DADADA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A9AFF"/>
        </a:accent1>
        <a:accent2>
          <a:srgbClr val="ADADE0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AD4FF"/>
        </a:accent1>
        <a:accent2>
          <a:srgbClr val="C9E5FF"/>
        </a:accent2>
        <a:accent3>
          <a:srgbClr val="FFFFFF"/>
        </a:accent3>
        <a:accent4>
          <a:srgbClr val="000000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A6"/>
        </a:accent1>
        <a:accent2>
          <a:srgbClr val="9BEF86"/>
        </a:accent2>
        <a:accent3>
          <a:srgbClr val="FFFFFF"/>
        </a:accent3>
        <a:accent4>
          <a:srgbClr val="000000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A73"/>
        </a:accent1>
        <a:accent2>
          <a:srgbClr val="98ED82"/>
        </a:accent2>
        <a:accent3>
          <a:srgbClr val="FFFFFF"/>
        </a:accent3>
        <a:accent4>
          <a:srgbClr val="000000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333333"/>
      </a:dk1>
      <a:lt1>
        <a:srgbClr val="FFFFFF"/>
      </a:lt1>
      <a:dk2>
        <a:srgbClr val="6666CC"/>
      </a:dk2>
      <a:lt2>
        <a:srgbClr val="FFFFFF"/>
      </a:lt2>
      <a:accent1>
        <a:srgbClr val="EAD4FF"/>
      </a:accent1>
      <a:accent2>
        <a:srgbClr val="C9E5FF"/>
      </a:accent2>
      <a:accent3>
        <a:srgbClr val="B8B8E2"/>
      </a:accent3>
      <a:accent4>
        <a:srgbClr val="DADADA"/>
      </a:accent4>
      <a:accent5>
        <a:srgbClr val="F3E6FF"/>
      </a:accent5>
      <a:accent6>
        <a:srgbClr val="B6CFE7"/>
      </a:accent6>
      <a:hlink>
        <a:srgbClr val="FFD4D7"/>
      </a:hlink>
      <a:folHlink>
        <a:srgbClr val="CFCF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9A9AFF"/>
        </a:accent1>
        <a:accent2>
          <a:srgbClr val="ADADE0"/>
        </a:accent2>
        <a:accent3>
          <a:srgbClr val="B8B8E2"/>
        </a:accent3>
        <a:accent4>
          <a:srgbClr val="DADADA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EAD4FF"/>
        </a:accent1>
        <a:accent2>
          <a:srgbClr val="C9E5FF"/>
        </a:accent2>
        <a:accent3>
          <a:srgbClr val="B8B8E2"/>
        </a:accent3>
        <a:accent4>
          <a:srgbClr val="DADADA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7A6"/>
        </a:accent1>
        <a:accent2>
          <a:srgbClr val="9BEF86"/>
        </a:accent2>
        <a:accent3>
          <a:srgbClr val="B8B8E2"/>
        </a:accent3>
        <a:accent4>
          <a:srgbClr val="DADADA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A73"/>
        </a:accent1>
        <a:accent2>
          <a:srgbClr val="98ED82"/>
        </a:accent2>
        <a:accent3>
          <a:srgbClr val="B8B8E2"/>
        </a:accent3>
        <a:accent4>
          <a:srgbClr val="DADADA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A9AFF"/>
        </a:accent1>
        <a:accent2>
          <a:srgbClr val="ADADE0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AD4FF"/>
        </a:accent1>
        <a:accent2>
          <a:srgbClr val="C9E5FF"/>
        </a:accent2>
        <a:accent3>
          <a:srgbClr val="FFFFFF"/>
        </a:accent3>
        <a:accent4>
          <a:srgbClr val="000000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A6"/>
        </a:accent1>
        <a:accent2>
          <a:srgbClr val="9BEF86"/>
        </a:accent2>
        <a:accent3>
          <a:srgbClr val="FFFFFF"/>
        </a:accent3>
        <a:accent4>
          <a:srgbClr val="000000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A73"/>
        </a:accent1>
        <a:accent2>
          <a:srgbClr val="98ED82"/>
        </a:accent2>
        <a:accent3>
          <a:srgbClr val="FFFFFF"/>
        </a:accent3>
        <a:accent4>
          <a:srgbClr val="000000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898</TotalTime>
  <Words>453</Words>
  <Application>Microsoft Office PowerPoint</Application>
  <PresentationFormat>Экран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Тема3</vt:lpstr>
      <vt:lpstr>1_Default Design</vt:lpstr>
      <vt:lpstr>Тема6</vt:lpstr>
      <vt:lpstr>2_Default Design</vt:lpstr>
      <vt:lpstr>Тема7</vt:lpstr>
      <vt:lpstr>В ЗДОРОВОМ ТЕЛЕ – ЗДОРОВЫЙ ДУХ Быстрее,  выше,  сильнее…</vt:lpstr>
      <vt:lpstr>СОКОЛ</vt:lpstr>
      <vt:lpstr>ОЛЕГ ТЕРЁХИН</vt:lpstr>
      <vt:lpstr>Андрей Федьков</vt:lpstr>
      <vt:lpstr>АВТОДОР</vt:lpstr>
      <vt:lpstr>      СЕРГЕЙ МОНЯ</vt:lpstr>
      <vt:lpstr>КРИСТАЛЛ</vt:lpstr>
      <vt:lpstr>Денис Платонов</vt:lpstr>
      <vt:lpstr> Андрей Кутейкин</vt:lpstr>
      <vt:lpstr>     ПРОТОН (БалАЭС)</vt:lpstr>
      <vt:lpstr>ДЕЛЬТА</vt:lpstr>
      <vt:lpstr>ДМИТРИЙ ШИШИН</vt:lpstr>
      <vt:lpstr>СЕРГЕЙ УЛЕГИН</vt:lpstr>
      <vt:lpstr>ИЛЬЯ ЗАХАРОВ</vt:lpstr>
      <vt:lpstr>Александр ЛОГИНОВ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ЗДОРОВОМ ТЕЛЕ – ЗДОРОВЫЙ ДУХ</dc:title>
  <dc:creator>Канат</dc:creator>
  <cp:lastModifiedBy>Канат</cp:lastModifiedBy>
  <cp:revision>42</cp:revision>
  <dcterms:created xsi:type="dcterms:W3CDTF">2013-08-31T09:44:16Z</dcterms:created>
  <dcterms:modified xsi:type="dcterms:W3CDTF">2013-11-19T16:37:20Z</dcterms:modified>
</cp:coreProperties>
</file>