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0A38A-0EE4-4239-ADC7-6EC3F9F5A2B1}" type="datetimeFigureOut">
              <a:rPr lang="ru-RU" smtClean="0"/>
              <a:pPr/>
              <a:t>20.03.2013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D7AD595-FBE2-4456-A692-EEDE0F31E7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0A38A-0EE4-4239-ADC7-6EC3F9F5A2B1}" type="datetimeFigureOut">
              <a:rPr lang="ru-RU" smtClean="0"/>
              <a:pPr/>
              <a:t>20.03.2013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AD595-FBE2-4456-A692-EEDE0F31E7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0A38A-0EE4-4239-ADC7-6EC3F9F5A2B1}" type="datetimeFigureOut">
              <a:rPr lang="ru-RU" smtClean="0"/>
              <a:pPr/>
              <a:t>20.03.2013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AD595-FBE2-4456-A692-EEDE0F31E7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0A38A-0EE4-4239-ADC7-6EC3F9F5A2B1}" type="datetimeFigureOut">
              <a:rPr lang="ru-RU" smtClean="0"/>
              <a:pPr/>
              <a:t>20.03.2013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D7AD595-FBE2-4456-A692-EEDE0F31E7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0A38A-0EE4-4239-ADC7-6EC3F9F5A2B1}" type="datetimeFigureOut">
              <a:rPr lang="ru-RU" smtClean="0"/>
              <a:pPr/>
              <a:t>20.03.2013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AD595-FBE2-4456-A692-EEDE0F31E79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0A38A-0EE4-4239-ADC7-6EC3F9F5A2B1}" type="datetimeFigureOut">
              <a:rPr lang="ru-RU" smtClean="0"/>
              <a:pPr/>
              <a:t>20.03.2013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AD595-FBE2-4456-A692-EEDE0F31E7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0A38A-0EE4-4239-ADC7-6EC3F9F5A2B1}" type="datetimeFigureOut">
              <a:rPr lang="ru-RU" smtClean="0"/>
              <a:pPr/>
              <a:t>20.03.2013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D7AD595-FBE2-4456-A692-EEDE0F31E79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0A38A-0EE4-4239-ADC7-6EC3F9F5A2B1}" type="datetimeFigureOut">
              <a:rPr lang="ru-RU" smtClean="0"/>
              <a:pPr/>
              <a:t>20.03.2013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AD595-FBE2-4456-A692-EEDE0F31E7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0A38A-0EE4-4239-ADC7-6EC3F9F5A2B1}" type="datetimeFigureOut">
              <a:rPr lang="ru-RU" smtClean="0"/>
              <a:pPr/>
              <a:t>20.03.2013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AD595-FBE2-4456-A692-EEDE0F31E7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0A38A-0EE4-4239-ADC7-6EC3F9F5A2B1}" type="datetimeFigureOut">
              <a:rPr lang="ru-RU" smtClean="0"/>
              <a:pPr/>
              <a:t>20.03.2013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AD595-FBE2-4456-A692-EEDE0F31E7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0A38A-0EE4-4239-ADC7-6EC3F9F5A2B1}" type="datetimeFigureOut">
              <a:rPr lang="ru-RU" smtClean="0"/>
              <a:pPr/>
              <a:t>20.03.2013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AD595-FBE2-4456-A692-EEDE0F31E79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BE0A38A-0EE4-4239-ADC7-6EC3F9F5A2B1}" type="datetimeFigureOut">
              <a:rPr lang="ru-RU" smtClean="0"/>
              <a:pPr/>
              <a:t>20.03.2013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D7AD595-FBE2-4456-A692-EEDE0F31E79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7.jpeg"/><Relationship Id="rId5" Type="http://schemas.openxmlformats.org/officeDocument/2006/relationships/image" Target="../media/image7.jpeg"/><Relationship Id="rId4" Type="http://schemas.openxmlformats.org/officeDocument/2006/relationships/image" Target="../media/image3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jpeg"/><Relationship Id="rId3" Type="http://schemas.openxmlformats.org/officeDocument/2006/relationships/image" Target="../media/image17.jpeg"/><Relationship Id="rId7" Type="http://schemas.openxmlformats.org/officeDocument/2006/relationships/image" Target="../media/image21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10" Type="http://schemas.openxmlformats.org/officeDocument/2006/relationships/image" Target="../media/image24.jpeg"/><Relationship Id="rId4" Type="http://schemas.openxmlformats.org/officeDocument/2006/relationships/image" Target="../media/image18.jpeg"/><Relationship Id="rId9" Type="http://schemas.openxmlformats.org/officeDocument/2006/relationships/image" Target="../media/image2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jpeg"/><Relationship Id="rId4" Type="http://schemas.openxmlformats.org/officeDocument/2006/relationships/image" Target="../media/image3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2.jpeg"/><Relationship Id="rId4" Type="http://schemas.openxmlformats.org/officeDocument/2006/relationships/image" Target="../media/image2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9.jpeg"/><Relationship Id="rId4" Type="http://schemas.openxmlformats.org/officeDocument/2006/relationships/image" Target="../media/image3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5984" y="2143116"/>
            <a:ext cx="4381531" cy="328614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C00000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6600" dirty="0" smtClean="0">
                <a:solidFill>
                  <a:srgbClr val="C00000"/>
                </a:solidFill>
              </a:rPr>
              <a:t>  Детские игрушки</a:t>
            </a:r>
            <a:endParaRPr lang="ru-RU" sz="6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>
                <a:solidFill>
                  <a:srgbClr val="C00000"/>
                </a:solidFill>
              </a:rPr>
              <a:t>     Что делает?</a:t>
            </a:r>
            <a:endParaRPr lang="ru-RU" sz="4400" dirty="0">
              <a:solidFill>
                <a:srgbClr val="C00000"/>
              </a:solidFill>
            </a:endParaRPr>
          </a:p>
        </p:txBody>
      </p:sp>
      <p:pic>
        <p:nvPicPr>
          <p:cNvPr id="3" name="Рисунок 2" descr="14650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00100" y="1500174"/>
            <a:ext cx="1487625" cy="1357322"/>
          </a:xfrm>
          <a:prstGeom prst="rect">
            <a:avLst/>
          </a:prstGeom>
        </p:spPr>
      </p:pic>
      <p:pic>
        <p:nvPicPr>
          <p:cNvPr id="4" name="Рисунок 3" descr="i (12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1538" y="3214686"/>
            <a:ext cx="1428750" cy="1428750"/>
          </a:xfrm>
          <a:prstGeom prst="rect">
            <a:avLst/>
          </a:prstGeom>
        </p:spPr>
      </p:pic>
      <p:pic>
        <p:nvPicPr>
          <p:cNvPr id="5" name="Рисунок 4" descr="i (31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71538" y="5000636"/>
            <a:ext cx="1371600" cy="142875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214678" y="1428736"/>
            <a:ext cx="56436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Летит, прыгает, </a:t>
            </a:r>
          </a:p>
          <a:p>
            <a:r>
              <a:rPr lang="ru-RU" sz="3600" b="1" dirty="0" smtClean="0">
                <a:solidFill>
                  <a:srgbClr val="C00000"/>
                </a:solidFill>
              </a:rPr>
              <a:t>катится, скачет, падает…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143240" y="3143248"/>
            <a:ext cx="55007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Сидит, стоит, спит</a:t>
            </a:r>
            <a:r>
              <a:rPr lang="ru-RU" sz="3600" b="1" smtClean="0">
                <a:solidFill>
                  <a:srgbClr val="C00000"/>
                </a:solidFill>
              </a:rPr>
              <a:t>, </a:t>
            </a:r>
            <a:r>
              <a:rPr lang="ru-RU" sz="3600" b="1" smtClean="0">
                <a:solidFill>
                  <a:srgbClr val="C00000"/>
                </a:solidFill>
              </a:rPr>
              <a:t>говорит, </a:t>
            </a:r>
            <a:r>
              <a:rPr lang="ru-RU" sz="3600" b="1" dirty="0" smtClean="0">
                <a:solidFill>
                  <a:srgbClr val="C00000"/>
                </a:solidFill>
              </a:rPr>
              <a:t>шагает…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86117" y="4929198"/>
            <a:ext cx="55721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Вращается, крутится, вертится, поёт…</a:t>
            </a:r>
            <a:endParaRPr lang="ru-RU" sz="36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>
                <a:solidFill>
                  <a:srgbClr val="C00000"/>
                </a:solidFill>
              </a:rPr>
              <a:t>Назови ласково</a:t>
            </a:r>
            <a:endParaRPr lang="ru-RU" sz="4400" dirty="0">
              <a:solidFill>
                <a:srgbClr val="C00000"/>
              </a:solidFill>
            </a:endParaRPr>
          </a:p>
        </p:txBody>
      </p:sp>
      <p:pic>
        <p:nvPicPr>
          <p:cNvPr id="3" name="Рисунок 2" descr="i (5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3608" y="1556792"/>
            <a:ext cx="1504950" cy="1428750"/>
          </a:xfrm>
          <a:prstGeom prst="rect">
            <a:avLst/>
          </a:prstGeom>
        </p:spPr>
      </p:pic>
      <p:pic>
        <p:nvPicPr>
          <p:cNvPr id="4" name="Рисунок 3" descr="i (12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51920" y="2204864"/>
            <a:ext cx="1428750" cy="1428750"/>
          </a:xfrm>
          <a:prstGeom prst="rect">
            <a:avLst/>
          </a:prstGeom>
        </p:spPr>
      </p:pic>
      <p:pic>
        <p:nvPicPr>
          <p:cNvPr id="5" name="Рисунок 4" descr="i (14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228184" y="1340768"/>
            <a:ext cx="1847850" cy="1428750"/>
          </a:xfrm>
          <a:prstGeom prst="rect">
            <a:avLst/>
          </a:prstGeom>
        </p:spPr>
      </p:pic>
      <p:pic>
        <p:nvPicPr>
          <p:cNvPr id="6" name="Рисунок 5" descr="i (28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043608" y="4221088"/>
            <a:ext cx="1714500" cy="1428750"/>
          </a:xfrm>
          <a:prstGeom prst="rect">
            <a:avLst/>
          </a:prstGeom>
        </p:spPr>
      </p:pic>
      <p:pic>
        <p:nvPicPr>
          <p:cNvPr id="7" name="Рисунок 6" descr="i (19)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228184" y="4077072"/>
            <a:ext cx="2143125" cy="142875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11560" y="3284984"/>
            <a:ext cx="29735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err="1" smtClean="0">
                <a:solidFill>
                  <a:srgbClr val="C00000"/>
                </a:solidFill>
              </a:rPr>
              <a:t>мишка-мишенька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347864" y="3933056"/>
            <a:ext cx="25128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</a:rPr>
              <a:t>кукла-куколка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87624" y="5949281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</a:rPr>
              <a:t>Мяч-мячик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868144" y="5733256"/>
            <a:ext cx="30243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</a:rPr>
              <a:t>машина-машинка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868144" y="2924944"/>
            <a:ext cx="2664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err="1" smtClean="0">
                <a:solidFill>
                  <a:srgbClr val="C00000"/>
                </a:solidFill>
              </a:rPr>
              <a:t>кубики-кубички</a:t>
            </a:r>
            <a:endParaRPr lang="ru-RU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  <p:bldP spid="12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>
                <a:solidFill>
                  <a:srgbClr val="C00000"/>
                </a:solidFill>
              </a:rPr>
              <a:t>      Отгадай загадку</a:t>
            </a:r>
            <a:endParaRPr lang="ru-RU" sz="4400" dirty="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5720" y="1428736"/>
            <a:ext cx="66437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Его бьют, а он не плачет, упадёт  и  дальше скачет .  </a:t>
            </a:r>
            <a:endParaRPr lang="ru-RU" sz="3600" b="1" dirty="0">
              <a:solidFill>
                <a:srgbClr val="002060"/>
              </a:solidFill>
            </a:endParaRPr>
          </a:p>
        </p:txBody>
      </p:sp>
      <p:pic>
        <p:nvPicPr>
          <p:cNvPr id="14" name="Рисунок 13" descr="14650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48" y="2786058"/>
            <a:ext cx="2049413" cy="1869903"/>
          </a:xfrm>
          <a:prstGeom prst="rect">
            <a:avLst/>
          </a:prstGeom>
        </p:spPr>
      </p:pic>
      <p:pic>
        <p:nvPicPr>
          <p:cNvPr id="15" name="Рисунок 14" descr="300x340-images-stories-mjach-detskij-mjach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86182" y="4643446"/>
            <a:ext cx="2143140" cy="1928821"/>
          </a:xfrm>
          <a:prstGeom prst="rect">
            <a:avLst/>
          </a:prstGeom>
        </p:spPr>
      </p:pic>
      <p:pic>
        <p:nvPicPr>
          <p:cNvPr id="16" name="Рисунок 15" descr="i (26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000892" y="1428736"/>
            <a:ext cx="1428750" cy="1428750"/>
          </a:xfrm>
          <a:prstGeom prst="rect">
            <a:avLst/>
          </a:prstGeom>
        </p:spPr>
      </p:pic>
      <p:pic>
        <p:nvPicPr>
          <p:cNvPr id="17" name="Рисунок 16" descr="i (28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857620" y="2786058"/>
            <a:ext cx="1885963" cy="1571636"/>
          </a:xfrm>
          <a:prstGeom prst="rect">
            <a:avLst/>
          </a:prstGeom>
        </p:spPr>
      </p:pic>
      <p:pic>
        <p:nvPicPr>
          <p:cNvPr id="19" name="Рисунок 18" descr="i (30)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071538" y="5143512"/>
            <a:ext cx="1905000" cy="1428750"/>
          </a:xfrm>
          <a:prstGeom prst="rect">
            <a:avLst/>
          </a:prstGeom>
        </p:spPr>
      </p:pic>
      <p:pic>
        <p:nvPicPr>
          <p:cNvPr id="20" name="Рисунок 19" descr="i (29)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591307" y="3214686"/>
            <a:ext cx="1802143" cy="31432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>
                <a:solidFill>
                  <a:srgbClr val="C00000"/>
                </a:solidFill>
              </a:rPr>
              <a:t>Отгадай загадку</a:t>
            </a:r>
            <a:endParaRPr lang="ru-RU" sz="4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57224" y="1357298"/>
            <a:ext cx="75787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Пляшет крошка, а всего одна ножка</a:t>
            </a:r>
            <a:r>
              <a:rPr lang="ru-RU" sz="3600" b="1" dirty="0" smtClean="0">
                <a:solidFill>
                  <a:srgbClr val="002060"/>
                </a:solidFill>
              </a:rPr>
              <a:t>.</a:t>
            </a:r>
            <a:endParaRPr lang="ru-RU" sz="3600" b="1" dirty="0">
              <a:solidFill>
                <a:srgbClr val="002060"/>
              </a:solidFill>
            </a:endParaRPr>
          </a:p>
        </p:txBody>
      </p:sp>
      <p:pic>
        <p:nvPicPr>
          <p:cNvPr id="4" name="Рисунок 3" descr="150-3025_0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00100" y="2928934"/>
            <a:ext cx="3000372" cy="3000372"/>
          </a:xfrm>
          <a:prstGeom prst="rect">
            <a:avLst/>
          </a:prstGeom>
        </p:spPr>
      </p:pic>
      <p:pic>
        <p:nvPicPr>
          <p:cNvPr id="5" name="Рисунок 4" descr="i (3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26336" y="2428868"/>
            <a:ext cx="2880380" cy="30003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    </a:t>
            </a:r>
            <a:r>
              <a:rPr lang="ru-RU" sz="4400" dirty="0" smtClean="0">
                <a:solidFill>
                  <a:srgbClr val="C00000"/>
                </a:solidFill>
              </a:rPr>
              <a:t>Деревянные игрушки</a:t>
            </a:r>
            <a:endParaRPr lang="ru-RU" sz="4400" dirty="0">
              <a:solidFill>
                <a:srgbClr val="C00000"/>
              </a:solidFill>
            </a:endParaRPr>
          </a:p>
        </p:txBody>
      </p:sp>
      <p:pic>
        <p:nvPicPr>
          <p:cNvPr id="3" name="Рисунок 2" descr="c0141a3d325c5cbb78920b1070a18de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5786" y="3929066"/>
            <a:ext cx="3706814" cy="2601509"/>
          </a:xfrm>
          <a:prstGeom prst="rect">
            <a:avLst/>
          </a:prstGeom>
        </p:spPr>
      </p:pic>
      <p:pic>
        <p:nvPicPr>
          <p:cNvPr id="4" name="Рисунок 3" descr="i (7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5008" y="1285860"/>
            <a:ext cx="2898472" cy="2527737"/>
          </a:xfrm>
          <a:prstGeom prst="rect">
            <a:avLst/>
          </a:prstGeom>
        </p:spPr>
      </p:pic>
      <p:pic>
        <p:nvPicPr>
          <p:cNvPr id="5" name="Рисунок 4" descr="i (23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643570" y="4429132"/>
            <a:ext cx="2071702" cy="2071702"/>
          </a:xfrm>
          <a:prstGeom prst="rect">
            <a:avLst/>
          </a:prstGeom>
        </p:spPr>
      </p:pic>
      <p:pic>
        <p:nvPicPr>
          <p:cNvPr id="6" name="Рисунок 5" descr="i (20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348718" y="1428736"/>
            <a:ext cx="3735254" cy="22145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>
                <a:solidFill>
                  <a:srgbClr val="C00000"/>
                </a:solidFill>
              </a:rPr>
              <a:t>Пластмассовые игрушки</a:t>
            </a:r>
            <a:endParaRPr lang="ru-RU" sz="4400" dirty="0">
              <a:solidFill>
                <a:srgbClr val="C00000"/>
              </a:solidFill>
            </a:endParaRPr>
          </a:p>
        </p:txBody>
      </p:sp>
      <p:pic>
        <p:nvPicPr>
          <p:cNvPr id="3" name="Рисунок 2" descr="4b136936e6aedda32894f2f933f03645_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1571612"/>
            <a:ext cx="1785950" cy="1785950"/>
          </a:xfrm>
          <a:prstGeom prst="rect">
            <a:avLst/>
          </a:prstGeom>
        </p:spPr>
      </p:pic>
      <p:pic>
        <p:nvPicPr>
          <p:cNvPr id="4" name="Рисунок 3" descr="i 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5984" y="2214554"/>
            <a:ext cx="1571636" cy="1571636"/>
          </a:xfrm>
          <a:prstGeom prst="rect">
            <a:avLst/>
          </a:prstGeom>
        </p:spPr>
      </p:pic>
      <p:pic>
        <p:nvPicPr>
          <p:cNvPr id="5" name="Рисунок 4" descr="i (4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85720" y="4143380"/>
            <a:ext cx="1785950" cy="1717260"/>
          </a:xfrm>
          <a:prstGeom prst="rect">
            <a:avLst/>
          </a:prstGeom>
        </p:spPr>
      </p:pic>
      <p:pic>
        <p:nvPicPr>
          <p:cNvPr id="6" name="Рисунок 5" descr="i (12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071934" y="1357298"/>
            <a:ext cx="1714512" cy="1714512"/>
          </a:xfrm>
          <a:prstGeom prst="rect">
            <a:avLst/>
          </a:prstGeom>
        </p:spPr>
      </p:pic>
      <p:pic>
        <p:nvPicPr>
          <p:cNvPr id="7" name="Рисунок 6" descr="i (9)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715140" y="5286388"/>
            <a:ext cx="2000264" cy="1250165"/>
          </a:xfrm>
          <a:prstGeom prst="rect">
            <a:avLst/>
          </a:prstGeom>
        </p:spPr>
      </p:pic>
      <p:pic>
        <p:nvPicPr>
          <p:cNvPr id="8" name="Рисунок 7" descr="i (22)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285984" y="4857760"/>
            <a:ext cx="1714512" cy="1714512"/>
          </a:xfrm>
          <a:prstGeom prst="rect">
            <a:avLst/>
          </a:prstGeom>
        </p:spPr>
      </p:pic>
      <p:pic>
        <p:nvPicPr>
          <p:cNvPr id="9" name="Рисунок 8" descr="i (10)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500826" y="3357562"/>
            <a:ext cx="2105025" cy="1428750"/>
          </a:xfrm>
          <a:prstGeom prst="rect">
            <a:avLst/>
          </a:prstGeom>
        </p:spPr>
      </p:pic>
      <p:pic>
        <p:nvPicPr>
          <p:cNvPr id="10" name="Рисунок 9" descr="i (11)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381749" y="1357298"/>
            <a:ext cx="2286016" cy="1714512"/>
          </a:xfrm>
          <a:prstGeom prst="rect">
            <a:avLst/>
          </a:prstGeom>
        </p:spPr>
      </p:pic>
      <p:pic>
        <p:nvPicPr>
          <p:cNvPr id="11" name="Рисунок 10" descr="i (13)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4214810" y="3714752"/>
            <a:ext cx="2000250" cy="17859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>
                <a:solidFill>
                  <a:srgbClr val="C00000"/>
                </a:solidFill>
              </a:rPr>
              <a:t>Металлические игрушки</a:t>
            </a:r>
            <a:endParaRPr lang="ru-RU" sz="4400" dirty="0">
              <a:solidFill>
                <a:srgbClr val="C00000"/>
              </a:solidFill>
            </a:endParaRPr>
          </a:p>
        </p:txBody>
      </p:sp>
      <p:pic>
        <p:nvPicPr>
          <p:cNvPr id="3" name="Рисунок 2" descr="i (17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28662" y="2786058"/>
            <a:ext cx="3006123" cy="2591485"/>
          </a:xfrm>
          <a:prstGeom prst="rect">
            <a:avLst/>
          </a:prstGeom>
        </p:spPr>
      </p:pic>
      <p:pic>
        <p:nvPicPr>
          <p:cNvPr id="4" name="Рисунок 3" descr="i (6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86314" y="4214818"/>
            <a:ext cx="3351395" cy="2214578"/>
          </a:xfrm>
          <a:prstGeom prst="rect">
            <a:avLst/>
          </a:prstGeom>
        </p:spPr>
      </p:pic>
      <p:pic>
        <p:nvPicPr>
          <p:cNvPr id="5" name="Рисунок 4" descr="i (19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429124" y="1643050"/>
            <a:ext cx="3429009" cy="228600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>
                <a:solidFill>
                  <a:srgbClr val="C00000"/>
                </a:solidFill>
              </a:rPr>
              <a:t>Мягкие игрушки</a:t>
            </a:r>
            <a:endParaRPr lang="ru-RU" sz="4400" dirty="0">
              <a:solidFill>
                <a:srgbClr val="C00000"/>
              </a:solidFill>
            </a:endParaRPr>
          </a:p>
        </p:txBody>
      </p:sp>
      <p:pic>
        <p:nvPicPr>
          <p:cNvPr id="3" name="Рисунок 2" descr="i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00232" y="1428736"/>
            <a:ext cx="2357454" cy="1997843"/>
          </a:xfrm>
          <a:prstGeom prst="rect">
            <a:avLst/>
          </a:prstGeom>
        </p:spPr>
      </p:pic>
      <p:pic>
        <p:nvPicPr>
          <p:cNvPr id="4" name="Рисунок 3" descr="i (5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0" y="3901928"/>
            <a:ext cx="2286016" cy="2170268"/>
          </a:xfrm>
          <a:prstGeom prst="rect">
            <a:avLst/>
          </a:prstGeom>
        </p:spPr>
      </p:pic>
      <p:pic>
        <p:nvPicPr>
          <p:cNvPr id="5" name="Рисунок 4" descr="i (8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72198" y="1428736"/>
            <a:ext cx="2071692" cy="2071692"/>
          </a:xfrm>
          <a:prstGeom prst="rect">
            <a:avLst/>
          </a:prstGeom>
        </p:spPr>
      </p:pic>
      <p:pic>
        <p:nvPicPr>
          <p:cNvPr id="6" name="Рисунок 5" descr="300x340-images-stories-mjach-detskij-mjach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928662" y="3714752"/>
            <a:ext cx="2428892" cy="27527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>
                <a:solidFill>
                  <a:srgbClr val="C00000"/>
                </a:solidFill>
              </a:rPr>
              <a:t>Найди четвёртый лишний</a:t>
            </a:r>
            <a:endParaRPr lang="ru-RU" sz="4400" dirty="0">
              <a:solidFill>
                <a:srgbClr val="C00000"/>
              </a:solidFill>
            </a:endParaRPr>
          </a:p>
        </p:txBody>
      </p:sp>
      <p:pic>
        <p:nvPicPr>
          <p:cNvPr id="4" name="Рисунок 3" descr="i (4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21796" y="1428736"/>
            <a:ext cx="2792948" cy="2071692"/>
          </a:xfrm>
          <a:prstGeom prst="rect">
            <a:avLst/>
          </a:prstGeom>
        </p:spPr>
      </p:pic>
      <p:pic>
        <p:nvPicPr>
          <p:cNvPr id="5" name="Рисунок 4" descr="i (18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57752" y="1494533"/>
            <a:ext cx="2714644" cy="2005895"/>
          </a:xfrm>
          <a:prstGeom prst="rect">
            <a:avLst/>
          </a:prstGeom>
        </p:spPr>
      </p:pic>
      <p:pic>
        <p:nvPicPr>
          <p:cNvPr id="6" name="Рисунок 5" descr="i (10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42976" y="4143379"/>
            <a:ext cx="2819405" cy="1913623"/>
          </a:xfrm>
          <a:prstGeom prst="rect">
            <a:avLst/>
          </a:prstGeom>
        </p:spPr>
      </p:pic>
      <p:pic>
        <p:nvPicPr>
          <p:cNvPr id="7" name="Рисунок 6" descr="i (5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857751" y="4000504"/>
            <a:ext cx="2857521" cy="20002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sz="4400" dirty="0" smtClean="0">
                <a:solidFill>
                  <a:srgbClr val="C00000"/>
                </a:solidFill>
              </a:rPr>
              <a:t>Найди четвёртый лишний</a:t>
            </a:r>
            <a:endParaRPr lang="ru-RU" sz="4400" dirty="0">
              <a:solidFill>
                <a:srgbClr val="C00000"/>
              </a:solidFill>
            </a:endParaRPr>
          </a:p>
        </p:txBody>
      </p:sp>
      <p:pic>
        <p:nvPicPr>
          <p:cNvPr id="3" name="Рисунок 2" descr="i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85918" y="3857628"/>
            <a:ext cx="2571778" cy="2500340"/>
          </a:xfrm>
          <a:prstGeom prst="rect">
            <a:avLst/>
          </a:prstGeom>
        </p:spPr>
      </p:pic>
      <p:pic>
        <p:nvPicPr>
          <p:cNvPr id="4" name="Рисунок 3" descr="i (15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643570" y="1428736"/>
            <a:ext cx="2500330" cy="1933245"/>
          </a:xfrm>
          <a:prstGeom prst="rect">
            <a:avLst/>
          </a:prstGeom>
        </p:spPr>
      </p:pic>
      <p:pic>
        <p:nvPicPr>
          <p:cNvPr id="6" name="Рисунок 5" descr="4b136936e6aedda32894f2f933f03645_h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86314" y="3857628"/>
            <a:ext cx="2514600" cy="2514600"/>
          </a:xfrm>
          <a:prstGeom prst="rect">
            <a:avLst/>
          </a:prstGeom>
        </p:spPr>
      </p:pic>
      <p:pic>
        <p:nvPicPr>
          <p:cNvPr id="7" name="Рисунок 6" descr="i (5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000100" y="1428736"/>
            <a:ext cx="2500330" cy="210244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310</TotalTime>
  <Words>84</Words>
  <Application>Microsoft Office PowerPoint</Application>
  <PresentationFormat>Экран (4:3)</PresentationFormat>
  <Paragraphs>22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Трек</vt:lpstr>
      <vt:lpstr>  Детские игрушки</vt:lpstr>
      <vt:lpstr>      Отгадай загадку</vt:lpstr>
      <vt:lpstr>Отгадай загадку</vt:lpstr>
      <vt:lpstr>    Деревянные игрушки</vt:lpstr>
      <vt:lpstr>Пластмассовые игрушки</vt:lpstr>
      <vt:lpstr>Металлические игрушки</vt:lpstr>
      <vt:lpstr>Мягкие игрушки</vt:lpstr>
      <vt:lpstr>Найди четвёртый лишний</vt:lpstr>
      <vt:lpstr> Найди четвёртый лишний</vt:lpstr>
      <vt:lpstr>     Что делает?</vt:lpstr>
      <vt:lpstr>Назови ласково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Детские игрушки</dc:title>
  <dc:creator>user</dc:creator>
  <cp:lastModifiedBy>Андрей</cp:lastModifiedBy>
  <cp:revision>28</cp:revision>
  <dcterms:created xsi:type="dcterms:W3CDTF">2013-03-11T17:10:22Z</dcterms:created>
  <dcterms:modified xsi:type="dcterms:W3CDTF">2013-03-20T08:20:45Z</dcterms:modified>
</cp:coreProperties>
</file>