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A38A-0EE4-4239-ADC7-6EC3F9F5A2B1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7AD595-FBE2-4456-A692-EEDE0F31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A38A-0EE4-4239-ADC7-6EC3F9F5A2B1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595-FBE2-4456-A692-EEDE0F31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A38A-0EE4-4239-ADC7-6EC3F9F5A2B1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595-FBE2-4456-A692-EEDE0F31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A38A-0EE4-4239-ADC7-6EC3F9F5A2B1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D7AD595-FBE2-4456-A692-EEDE0F31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A38A-0EE4-4239-ADC7-6EC3F9F5A2B1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595-FBE2-4456-A692-EEDE0F31E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A38A-0EE4-4239-ADC7-6EC3F9F5A2B1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595-FBE2-4456-A692-EEDE0F31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A38A-0EE4-4239-ADC7-6EC3F9F5A2B1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D7AD595-FBE2-4456-A692-EEDE0F31E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A38A-0EE4-4239-ADC7-6EC3F9F5A2B1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595-FBE2-4456-A692-EEDE0F31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A38A-0EE4-4239-ADC7-6EC3F9F5A2B1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595-FBE2-4456-A692-EEDE0F31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A38A-0EE4-4239-ADC7-6EC3F9F5A2B1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595-FBE2-4456-A692-EEDE0F31E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A38A-0EE4-4239-ADC7-6EC3F9F5A2B1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D595-FBE2-4456-A692-EEDE0F31E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E0A38A-0EE4-4239-ADC7-6EC3F9F5A2B1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7AD595-FBE2-4456-A692-EEDE0F31E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jpeg"/><Relationship Id="rId5" Type="http://schemas.openxmlformats.org/officeDocument/2006/relationships/image" Target="../media/image7.jpeg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3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jpeg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143116"/>
            <a:ext cx="4381531" cy="328614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C0000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  Детские игрушки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     Что делает?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1465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500174"/>
            <a:ext cx="1487625" cy="1357322"/>
          </a:xfrm>
          <a:prstGeom prst="rect">
            <a:avLst/>
          </a:prstGeom>
        </p:spPr>
      </p:pic>
      <p:pic>
        <p:nvPicPr>
          <p:cNvPr id="4" name="Рисунок 3" descr="i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3214686"/>
            <a:ext cx="1428750" cy="1428750"/>
          </a:xfrm>
          <a:prstGeom prst="rect">
            <a:avLst/>
          </a:prstGeom>
        </p:spPr>
      </p:pic>
      <p:pic>
        <p:nvPicPr>
          <p:cNvPr id="5" name="Рисунок 4" descr="i (3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1538" y="5000636"/>
            <a:ext cx="1371600" cy="1428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14678" y="1428736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Летит, прыгает, 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катится, скачет, падает…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3143248"/>
            <a:ext cx="550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Сидит, стоит, спит</a:t>
            </a:r>
            <a:r>
              <a:rPr lang="ru-RU" sz="3600" b="1" smtClean="0">
                <a:solidFill>
                  <a:srgbClr val="C00000"/>
                </a:solidFill>
              </a:rPr>
              <a:t>, </a:t>
            </a:r>
            <a:r>
              <a:rPr lang="ru-RU" sz="3600" b="1" smtClean="0">
                <a:solidFill>
                  <a:srgbClr val="C00000"/>
                </a:solidFill>
              </a:rPr>
              <a:t>говорит, </a:t>
            </a:r>
            <a:r>
              <a:rPr lang="ru-RU" sz="3600" b="1" dirty="0" smtClean="0">
                <a:solidFill>
                  <a:srgbClr val="C00000"/>
                </a:solidFill>
              </a:rPr>
              <a:t>шагает…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6117" y="4929198"/>
            <a:ext cx="5572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Вращается, крутится, вертится, поёт…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Назови ласково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i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1504950" cy="1428750"/>
          </a:xfrm>
          <a:prstGeom prst="rect">
            <a:avLst/>
          </a:prstGeom>
        </p:spPr>
      </p:pic>
      <p:pic>
        <p:nvPicPr>
          <p:cNvPr id="4" name="Рисунок 3" descr="i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2204864"/>
            <a:ext cx="1428750" cy="1428750"/>
          </a:xfrm>
          <a:prstGeom prst="rect">
            <a:avLst/>
          </a:prstGeom>
        </p:spPr>
      </p:pic>
      <p:pic>
        <p:nvPicPr>
          <p:cNvPr id="5" name="Рисунок 4" descr="i (1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1340768"/>
            <a:ext cx="1847850" cy="1428750"/>
          </a:xfrm>
          <a:prstGeom prst="rect">
            <a:avLst/>
          </a:prstGeom>
        </p:spPr>
      </p:pic>
      <p:pic>
        <p:nvPicPr>
          <p:cNvPr id="6" name="Рисунок 5" descr="i (2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4221088"/>
            <a:ext cx="1714500" cy="1428750"/>
          </a:xfrm>
          <a:prstGeom prst="rect">
            <a:avLst/>
          </a:prstGeom>
        </p:spPr>
      </p:pic>
      <p:pic>
        <p:nvPicPr>
          <p:cNvPr id="7" name="Рисунок 6" descr="i (19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4077072"/>
            <a:ext cx="2143125" cy="1428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1560" y="3284984"/>
            <a:ext cx="2973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rgbClr val="C00000"/>
                </a:solidFill>
              </a:rPr>
              <a:t>мишка-мишенька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4" y="3933056"/>
            <a:ext cx="2512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кукла-куколка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5949281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Мяч-мячик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8144" y="573325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машина-машинка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8144" y="2924944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C00000"/>
                </a:solidFill>
              </a:rPr>
              <a:t>кубики-кубички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      Отгадай загадку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1428736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Его бьют, а он не плачет, упадёт  и  дальше скачет . 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14" name="Рисунок 13" descr="1465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786058"/>
            <a:ext cx="2049413" cy="1869903"/>
          </a:xfrm>
          <a:prstGeom prst="rect">
            <a:avLst/>
          </a:prstGeom>
        </p:spPr>
      </p:pic>
      <p:pic>
        <p:nvPicPr>
          <p:cNvPr id="15" name="Рисунок 14" descr="300x340-images-stories-mjach-detskij-mja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4643446"/>
            <a:ext cx="2143140" cy="1928821"/>
          </a:xfrm>
          <a:prstGeom prst="rect">
            <a:avLst/>
          </a:prstGeom>
        </p:spPr>
      </p:pic>
      <p:pic>
        <p:nvPicPr>
          <p:cNvPr id="16" name="Рисунок 15" descr="i (2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92" y="1428736"/>
            <a:ext cx="1428750" cy="1428750"/>
          </a:xfrm>
          <a:prstGeom prst="rect">
            <a:avLst/>
          </a:prstGeom>
        </p:spPr>
      </p:pic>
      <p:pic>
        <p:nvPicPr>
          <p:cNvPr id="17" name="Рисунок 16" descr="i (2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7620" y="2786058"/>
            <a:ext cx="1885963" cy="1571636"/>
          </a:xfrm>
          <a:prstGeom prst="rect">
            <a:avLst/>
          </a:prstGeom>
        </p:spPr>
      </p:pic>
      <p:pic>
        <p:nvPicPr>
          <p:cNvPr id="19" name="Рисунок 18" descr="i (30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71538" y="5143512"/>
            <a:ext cx="1905000" cy="1428750"/>
          </a:xfrm>
          <a:prstGeom prst="rect">
            <a:avLst/>
          </a:prstGeom>
        </p:spPr>
      </p:pic>
      <p:pic>
        <p:nvPicPr>
          <p:cNvPr id="20" name="Рисунок 19" descr="i (29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91307" y="3214686"/>
            <a:ext cx="1802143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Отгадай загадку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357298"/>
            <a:ext cx="7578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Пляшет крошка, а всего одна ножка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150-3025_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928934"/>
            <a:ext cx="3000372" cy="3000372"/>
          </a:xfrm>
          <a:prstGeom prst="rect">
            <a:avLst/>
          </a:prstGeom>
        </p:spPr>
      </p:pic>
      <p:pic>
        <p:nvPicPr>
          <p:cNvPr id="5" name="Рисунок 4" descr="i (3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6336" y="2428868"/>
            <a:ext cx="2880380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</a:t>
            </a:r>
            <a:r>
              <a:rPr lang="ru-RU" sz="4400" dirty="0" smtClean="0">
                <a:solidFill>
                  <a:srgbClr val="C00000"/>
                </a:solidFill>
              </a:rPr>
              <a:t>Деревянные игрушки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c0141a3d325c5cbb78920b1070a18d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929066"/>
            <a:ext cx="3706814" cy="2601509"/>
          </a:xfrm>
          <a:prstGeom prst="rect">
            <a:avLst/>
          </a:prstGeom>
        </p:spPr>
      </p:pic>
      <p:pic>
        <p:nvPicPr>
          <p:cNvPr id="4" name="Рисунок 3" descr="i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1285860"/>
            <a:ext cx="2898472" cy="2527737"/>
          </a:xfrm>
          <a:prstGeom prst="rect">
            <a:avLst/>
          </a:prstGeom>
        </p:spPr>
      </p:pic>
      <p:pic>
        <p:nvPicPr>
          <p:cNvPr id="5" name="Рисунок 4" descr="i (2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0" y="4429132"/>
            <a:ext cx="2071702" cy="2071702"/>
          </a:xfrm>
          <a:prstGeom prst="rect">
            <a:avLst/>
          </a:prstGeom>
        </p:spPr>
      </p:pic>
      <p:pic>
        <p:nvPicPr>
          <p:cNvPr id="6" name="Рисунок 5" descr="i (2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48718" y="1428736"/>
            <a:ext cx="3735254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Пластмассовые игрушки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4b136936e6aedda32894f2f933f03645_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571612"/>
            <a:ext cx="1785950" cy="1785950"/>
          </a:xfrm>
          <a:prstGeom prst="rect">
            <a:avLst/>
          </a:prstGeom>
        </p:spPr>
      </p:pic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2214554"/>
            <a:ext cx="1571636" cy="1571636"/>
          </a:xfrm>
          <a:prstGeom prst="rect">
            <a:avLst/>
          </a:prstGeo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4143380"/>
            <a:ext cx="1785950" cy="1717260"/>
          </a:xfrm>
          <a:prstGeom prst="rect">
            <a:avLst/>
          </a:prstGeom>
        </p:spPr>
      </p:pic>
      <p:pic>
        <p:nvPicPr>
          <p:cNvPr id="6" name="Рисунок 5" descr="i (1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71934" y="1357298"/>
            <a:ext cx="1714512" cy="1714512"/>
          </a:xfrm>
          <a:prstGeom prst="rect">
            <a:avLst/>
          </a:prstGeom>
        </p:spPr>
      </p:pic>
      <p:pic>
        <p:nvPicPr>
          <p:cNvPr id="7" name="Рисунок 6" descr="i (9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15140" y="5286388"/>
            <a:ext cx="2000264" cy="1250165"/>
          </a:xfrm>
          <a:prstGeom prst="rect">
            <a:avLst/>
          </a:prstGeom>
        </p:spPr>
      </p:pic>
      <p:pic>
        <p:nvPicPr>
          <p:cNvPr id="8" name="Рисунок 7" descr="i (2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5984" y="4857760"/>
            <a:ext cx="1714512" cy="1714512"/>
          </a:xfrm>
          <a:prstGeom prst="rect">
            <a:avLst/>
          </a:prstGeom>
        </p:spPr>
      </p:pic>
      <p:pic>
        <p:nvPicPr>
          <p:cNvPr id="9" name="Рисунок 8" descr="i (10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00826" y="3357562"/>
            <a:ext cx="2105025" cy="1428750"/>
          </a:xfrm>
          <a:prstGeom prst="rect">
            <a:avLst/>
          </a:prstGeom>
        </p:spPr>
      </p:pic>
      <p:pic>
        <p:nvPicPr>
          <p:cNvPr id="10" name="Рисунок 9" descr="i (11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381749" y="1357298"/>
            <a:ext cx="2286016" cy="1714512"/>
          </a:xfrm>
          <a:prstGeom prst="rect">
            <a:avLst/>
          </a:prstGeom>
        </p:spPr>
      </p:pic>
      <p:pic>
        <p:nvPicPr>
          <p:cNvPr id="11" name="Рисунок 10" descr="i (13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214810" y="3714752"/>
            <a:ext cx="2000250" cy="1785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Металлические игрушки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i (1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786058"/>
            <a:ext cx="3006123" cy="2591485"/>
          </a:xfrm>
          <a:prstGeom prst="rect">
            <a:avLst/>
          </a:prstGeom>
        </p:spPr>
      </p:pic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4214818"/>
            <a:ext cx="3351395" cy="2214578"/>
          </a:xfrm>
          <a:prstGeom prst="rect">
            <a:avLst/>
          </a:prstGeom>
        </p:spPr>
      </p:pic>
      <p:pic>
        <p:nvPicPr>
          <p:cNvPr id="5" name="Рисунок 4" descr="i (1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9124" y="1643050"/>
            <a:ext cx="3429009" cy="2286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Мягкие игрушки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1428736"/>
            <a:ext cx="2357454" cy="1997843"/>
          </a:xfrm>
          <a:prstGeom prst="rect">
            <a:avLst/>
          </a:prstGeom>
        </p:spPr>
      </p:pic>
      <p:pic>
        <p:nvPicPr>
          <p:cNvPr id="4" name="Рисунок 3" descr="i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901928"/>
            <a:ext cx="2286016" cy="2170268"/>
          </a:xfrm>
          <a:prstGeom prst="rect">
            <a:avLst/>
          </a:prstGeom>
        </p:spPr>
      </p:pic>
      <p:pic>
        <p:nvPicPr>
          <p:cNvPr id="5" name="Рисунок 4" descr="i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2198" y="1428736"/>
            <a:ext cx="2071692" cy="2071692"/>
          </a:xfrm>
          <a:prstGeom prst="rect">
            <a:avLst/>
          </a:prstGeom>
        </p:spPr>
      </p:pic>
      <p:pic>
        <p:nvPicPr>
          <p:cNvPr id="6" name="Рисунок 5" descr="300x340-images-stories-mjach-detskij-mjac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8662" y="3714752"/>
            <a:ext cx="2428892" cy="2752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Найди четвёртый лишний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1796" y="1428736"/>
            <a:ext cx="2792948" cy="2071692"/>
          </a:xfrm>
          <a:prstGeom prst="rect">
            <a:avLst/>
          </a:prstGeom>
        </p:spPr>
      </p:pic>
      <p:pic>
        <p:nvPicPr>
          <p:cNvPr id="5" name="Рисунок 4" descr="i (1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1494533"/>
            <a:ext cx="2714644" cy="2005895"/>
          </a:xfrm>
          <a:prstGeom prst="rect">
            <a:avLst/>
          </a:prstGeom>
        </p:spPr>
      </p:pic>
      <p:pic>
        <p:nvPicPr>
          <p:cNvPr id="6" name="Рисунок 5" descr="i (10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2976" y="4143379"/>
            <a:ext cx="2819405" cy="1913623"/>
          </a:xfrm>
          <a:prstGeom prst="rect">
            <a:avLst/>
          </a:prstGeom>
        </p:spPr>
      </p:pic>
      <p:pic>
        <p:nvPicPr>
          <p:cNvPr id="7" name="Рисунок 6" descr="i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57751" y="4000504"/>
            <a:ext cx="2857521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4400" dirty="0" smtClean="0">
                <a:solidFill>
                  <a:srgbClr val="C00000"/>
                </a:solidFill>
              </a:rPr>
              <a:t>Найди четвёртый лишний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857628"/>
            <a:ext cx="2571778" cy="2500340"/>
          </a:xfrm>
          <a:prstGeom prst="rect">
            <a:avLst/>
          </a:prstGeom>
        </p:spPr>
      </p:pic>
      <p:pic>
        <p:nvPicPr>
          <p:cNvPr id="4" name="Рисунок 3" descr="i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1428736"/>
            <a:ext cx="2500330" cy="1933245"/>
          </a:xfrm>
          <a:prstGeom prst="rect">
            <a:avLst/>
          </a:prstGeom>
        </p:spPr>
      </p:pic>
      <p:pic>
        <p:nvPicPr>
          <p:cNvPr id="6" name="Рисунок 5" descr="4b136936e6aedda32894f2f933f03645_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3857628"/>
            <a:ext cx="2514600" cy="2514600"/>
          </a:xfrm>
          <a:prstGeom prst="rect">
            <a:avLst/>
          </a:prstGeom>
        </p:spPr>
      </p:pic>
      <p:pic>
        <p:nvPicPr>
          <p:cNvPr id="7" name="Рисунок 6" descr="i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00100" y="1428736"/>
            <a:ext cx="2500330" cy="2102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310</TotalTime>
  <Words>84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  Детские игрушки</vt:lpstr>
      <vt:lpstr>      Отгадай загадку</vt:lpstr>
      <vt:lpstr>Отгадай загадку</vt:lpstr>
      <vt:lpstr>    Деревянные игрушки</vt:lpstr>
      <vt:lpstr>Пластмассовые игрушки</vt:lpstr>
      <vt:lpstr>Металлические игрушки</vt:lpstr>
      <vt:lpstr>Мягкие игрушки</vt:lpstr>
      <vt:lpstr>Найди четвёртый лишний</vt:lpstr>
      <vt:lpstr> Найди четвёртый лишний</vt:lpstr>
      <vt:lpstr>     Что делает?</vt:lpstr>
      <vt:lpstr>Назови ласково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Детские игрушки</dc:title>
  <dc:creator>user</dc:creator>
  <cp:lastModifiedBy>Андрей</cp:lastModifiedBy>
  <cp:revision>28</cp:revision>
  <dcterms:created xsi:type="dcterms:W3CDTF">2013-03-11T17:10:22Z</dcterms:created>
  <dcterms:modified xsi:type="dcterms:W3CDTF">2013-03-20T08:20:45Z</dcterms:modified>
</cp:coreProperties>
</file>