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3144" y="20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2;&#1081;&#1090;\Desktop\paul_mauriat_-_love_is_blue(zaycev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5000620"/>
            <a:ext cx="9144000" cy="1857380"/>
          </a:xfrm>
        </p:spPr>
        <p:txBody>
          <a:bodyPr/>
          <a:lstStyle/>
          <a:p>
            <a:pPr algn="l"/>
            <a:r>
              <a:rPr lang="ru-RU" dirty="0" smtClean="0"/>
              <a:t>        </a:t>
            </a:r>
            <a:r>
              <a:rPr lang="ru-RU" dirty="0" err="1" smtClean="0"/>
              <a:t>___п</a:t>
            </a:r>
            <a:r>
              <a:rPr lang="ru-RU" dirty="0" smtClean="0"/>
              <a:t>.      </a:t>
            </a:r>
            <a:r>
              <a:rPr lang="ru-RU" dirty="0" err="1" smtClean="0"/>
              <a:t>___п</a:t>
            </a:r>
            <a:r>
              <a:rPr lang="ru-RU" dirty="0" smtClean="0"/>
              <a:t>. = </a:t>
            </a:r>
            <a:r>
              <a:rPr lang="ru-RU" dirty="0" err="1" smtClean="0"/>
              <a:t>___п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Ответ: ___ пирожков испек ________.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85720" y="3357562"/>
            <a:ext cx="7772400" cy="15001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Сын</a:t>
            </a:r>
            <a:r>
              <a:rPr lang="ru-RU" sz="4800" dirty="0" smtClean="0">
                <a:solidFill>
                  <a:schemeClr val="tx1"/>
                </a:solidFill>
              </a:rPr>
              <a:t> - ___  п.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Папа</a:t>
            </a:r>
            <a:r>
              <a:rPr lang="ru-RU" sz="4800" dirty="0" smtClean="0">
                <a:solidFill>
                  <a:schemeClr val="tx1"/>
                </a:solidFill>
              </a:rPr>
              <a:t> -  , на  ___ п. _______</a:t>
            </a:r>
            <a:endParaRPr lang="ru-RU" sz="480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28596" y="2000240"/>
            <a:ext cx="2214578" cy="1071570"/>
            <a:chOff x="4286248" y="5214950"/>
            <a:chExt cx="2214578" cy="107157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86248" y="5214950"/>
              <a:ext cx="2214578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         </a:t>
              </a:r>
              <a:r>
                <a:rPr lang="ru-RU" b="1" dirty="0" smtClean="0">
                  <a:solidFill>
                    <a:schemeClr val="tx1"/>
                  </a:solidFill>
                </a:rPr>
                <a:t>-?, на…больше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57686" y="5786454"/>
              <a:ext cx="428628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57686" y="5286388"/>
              <a:ext cx="428628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10800000">
              <a:off x="5572132" y="5429264"/>
              <a:ext cx="785818" cy="1588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6036479" y="5750735"/>
              <a:ext cx="642942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йт\Desktop\detskii_fitn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081060" cy="5357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йт\Desktop\б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4"/>
            <a:ext cx="2640349" cy="4000528"/>
          </a:xfrm>
          <a:prstGeom prst="rect">
            <a:avLst/>
          </a:prstGeom>
          <a:noFill/>
        </p:spPr>
      </p:pic>
      <p:pic>
        <p:nvPicPr>
          <p:cNvPr id="4099" name="Picture 3" descr="C:\Users\Лайт\Desktop\mk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6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571868" y="2357430"/>
            <a:ext cx="1857388" cy="12858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11+9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8314900">
            <a:off x="4406129" y="3528714"/>
            <a:ext cx="1857388" cy="12858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12+8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2534044">
            <a:off x="2714612" y="3531585"/>
            <a:ext cx="1857388" cy="12858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16+4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10924" y="3143248"/>
            <a:ext cx="1285884" cy="12858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18-6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319954" y="4445977"/>
            <a:ext cx="430823" cy="2450123"/>
          </a:xfrm>
          <a:custGeom>
            <a:avLst/>
            <a:gdLst>
              <a:gd name="connsiteX0" fmla="*/ 164123 w 430823"/>
              <a:gd name="connsiteY0" fmla="*/ 2931 h 2450123"/>
              <a:gd name="connsiteX1" fmla="*/ 304800 w 430823"/>
              <a:gd name="connsiteY1" fmla="*/ 548054 h 2450123"/>
              <a:gd name="connsiteX2" fmla="*/ 427892 w 430823"/>
              <a:gd name="connsiteY2" fmla="*/ 934915 h 2450123"/>
              <a:gd name="connsiteX3" fmla="*/ 287215 w 430823"/>
              <a:gd name="connsiteY3" fmla="*/ 1444869 h 2450123"/>
              <a:gd name="connsiteX4" fmla="*/ 93784 w 430823"/>
              <a:gd name="connsiteY4" fmla="*/ 1972408 h 2450123"/>
              <a:gd name="connsiteX5" fmla="*/ 128954 w 430823"/>
              <a:gd name="connsiteY5" fmla="*/ 2447192 h 2450123"/>
              <a:gd name="connsiteX6" fmla="*/ 5861 w 430823"/>
              <a:gd name="connsiteY6" fmla="*/ 1954823 h 2450123"/>
              <a:gd name="connsiteX7" fmla="*/ 164123 w 430823"/>
              <a:gd name="connsiteY7" fmla="*/ 1603131 h 2450123"/>
              <a:gd name="connsiteX8" fmla="*/ 339969 w 430823"/>
              <a:gd name="connsiteY8" fmla="*/ 882161 h 2450123"/>
              <a:gd name="connsiteX9" fmla="*/ 216877 w 430823"/>
              <a:gd name="connsiteY9" fmla="*/ 530469 h 2450123"/>
              <a:gd name="connsiteX10" fmla="*/ 164123 w 430823"/>
              <a:gd name="connsiteY10" fmla="*/ 2931 h 24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823" h="2450123">
                <a:moveTo>
                  <a:pt x="164123" y="2931"/>
                </a:moveTo>
                <a:cubicBezTo>
                  <a:pt x="178777" y="5862"/>
                  <a:pt x="260839" y="392723"/>
                  <a:pt x="304800" y="548054"/>
                </a:cubicBezTo>
                <a:cubicBezTo>
                  <a:pt x="348761" y="703385"/>
                  <a:pt x="430823" y="785446"/>
                  <a:pt x="427892" y="934915"/>
                </a:cubicBezTo>
                <a:cubicBezTo>
                  <a:pt x="424961" y="1084384"/>
                  <a:pt x="342900" y="1271954"/>
                  <a:pt x="287215" y="1444869"/>
                </a:cubicBezTo>
                <a:cubicBezTo>
                  <a:pt x="231530" y="1617784"/>
                  <a:pt x="120161" y="1805354"/>
                  <a:pt x="93784" y="1972408"/>
                </a:cubicBezTo>
                <a:cubicBezTo>
                  <a:pt x="67407" y="2139462"/>
                  <a:pt x="143608" y="2450123"/>
                  <a:pt x="128954" y="2447192"/>
                </a:cubicBezTo>
                <a:cubicBezTo>
                  <a:pt x="114300" y="2444261"/>
                  <a:pt x="0" y="2095500"/>
                  <a:pt x="5861" y="1954823"/>
                </a:cubicBezTo>
                <a:cubicBezTo>
                  <a:pt x="11723" y="1814146"/>
                  <a:pt x="108438" y="1781908"/>
                  <a:pt x="164123" y="1603131"/>
                </a:cubicBezTo>
                <a:cubicBezTo>
                  <a:pt x="219808" y="1424354"/>
                  <a:pt x="331177" y="1060938"/>
                  <a:pt x="339969" y="882161"/>
                </a:cubicBezTo>
                <a:cubicBezTo>
                  <a:pt x="348761" y="703384"/>
                  <a:pt x="243254" y="677007"/>
                  <a:pt x="216877" y="530469"/>
                </a:cubicBezTo>
                <a:cubicBezTo>
                  <a:pt x="190500" y="383931"/>
                  <a:pt x="149469" y="0"/>
                  <a:pt x="164123" y="2931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43438" y="5143512"/>
            <a:ext cx="1785950" cy="10715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17-7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868478"/>
          </a:xfrm>
        </p:spPr>
        <p:txBody>
          <a:bodyPr/>
          <a:lstStyle/>
          <a:p>
            <a:r>
              <a:rPr lang="ru-RU" i="1" dirty="0" smtClean="0"/>
              <a:t>20 -  красный             12 – желтый</a:t>
            </a:r>
            <a:br>
              <a:rPr lang="ru-RU" i="1" dirty="0" smtClean="0"/>
            </a:br>
            <a:r>
              <a:rPr lang="ru-RU" i="1" dirty="0" smtClean="0"/>
              <a:t>   </a:t>
            </a:r>
            <a:br>
              <a:rPr lang="ru-RU" i="1" dirty="0" smtClean="0"/>
            </a:br>
            <a:r>
              <a:rPr lang="ru-RU" i="1" dirty="0" smtClean="0"/>
              <a:t>10 – зеленый             17 - розовый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786050" y="5143512"/>
            <a:ext cx="1785950" cy="10715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15-6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айт\Desktop\cake-with-candles-and-ribbons-cake-pixmac-vector-84224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143536" cy="6286520"/>
          </a:xfrm>
          <a:prstGeom prst="rect">
            <a:avLst/>
          </a:prstGeom>
          <a:noFill/>
        </p:spPr>
      </p:pic>
      <p:pic>
        <p:nvPicPr>
          <p:cNvPr id="1028" name="Picture 4" descr="C:\Users\Лайт\Desktop\1231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114672"/>
            <a:ext cx="357190" cy="428629"/>
          </a:xfrm>
          <a:prstGeom prst="rect">
            <a:avLst/>
          </a:prstGeom>
          <a:noFill/>
        </p:spPr>
      </p:pic>
      <p:pic>
        <p:nvPicPr>
          <p:cNvPr id="7" name="Picture 4" descr="C:\Users\Лайт\Desktop\1231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429000"/>
            <a:ext cx="345284" cy="414341"/>
          </a:xfrm>
          <a:prstGeom prst="rect">
            <a:avLst/>
          </a:prstGeom>
          <a:noFill/>
        </p:spPr>
      </p:pic>
      <p:pic>
        <p:nvPicPr>
          <p:cNvPr id="8" name="Picture 4" descr="C:\Users\Лайт\Desktop\1231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71836"/>
            <a:ext cx="357190" cy="428629"/>
          </a:xfrm>
          <a:prstGeom prst="rect">
            <a:avLst/>
          </a:prstGeom>
          <a:noFill/>
        </p:spPr>
      </p:pic>
      <p:pic>
        <p:nvPicPr>
          <p:cNvPr id="9" name="Picture 4" descr="C:\Users\Лайт\Desktop\1231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43208"/>
            <a:ext cx="357190" cy="428629"/>
          </a:xfrm>
          <a:prstGeom prst="rect">
            <a:avLst/>
          </a:prstGeom>
          <a:noFill/>
        </p:spPr>
      </p:pic>
      <p:pic>
        <p:nvPicPr>
          <p:cNvPr id="10" name="Picture 4" descr="C:\Users\Лайт\Desktop\1231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3116"/>
            <a:ext cx="333378" cy="400054"/>
          </a:xfrm>
          <a:prstGeom prst="rect">
            <a:avLst/>
          </a:prstGeom>
          <a:noFill/>
        </p:spPr>
      </p:pic>
      <p:pic>
        <p:nvPicPr>
          <p:cNvPr id="11" name="Picture 4" descr="C:\Users\Лайт\Desktop\1231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71704"/>
            <a:ext cx="357190" cy="428629"/>
          </a:xfrm>
          <a:prstGeom prst="rect">
            <a:avLst/>
          </a:prstGeom>
          <a:noFill/>
        </p:spPr>
      </p:pic>
      <p:pic>
        <p:nvPicPr>
          <p:cNvPr id="13" name="Picture 4" descr="C:\Users\Лайт\Desktop\1231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85952"/>
            <a:ext cx="357190" cy="4286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йт\Desktop\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3214710" cy="3199641"/>
          </a:xfrm>
          <a:prstGeom prst="rect">
            <a:avLst/>
          </a:prstGeom>
          <a:noFill/>
        </p:spPr>
      </p:pic>
      <p:pic>
        <p:nvPicPr>
          <p:cNvPr id="1027" name="Picture 3" descr="C:\Users\Лайт\Desktop\77029370_large_sun0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000364" cy="2961144"/>
          </a:xfrm>
          <a:prstGeom prst="rect">
            <a:avLst/>
          </a:prstGeom>
          <a:noFill/>
        </p:spPr>
      </p:pic>
      <p:pic>
        <p:nvPicPr>
          <p:cNvPr id="7" name="Picture 2" descr="C:\Users\Лайт\Desktop\3325143-n----n----n--n-n---n--------n--n--n-----nzn-n-n--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876"/>
            <a:ext cx="3000372" cy="3000372"/>
          </a:xfrm>
          <a:prstGeom prst="rect">
            <a:avLst/>
          </a:prstGeom>
          <a:noFill/>
        </p:spPr>
      </p:pic>
      <p:sp>
        <p:nvSpPr>
          <p:cNvPr id="8" name="Диагональная полоса 7"/>
          <p:cNvSpPr/>
          <p:nvPr/>
        </p:nvSpPr>
        <p:spPr>
          <a:xfrm rot="13125906">
            <a:off x="4275808" y="5316103"/>
            <a:ext cx="460267" cy="163382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H:\DCIM\135GEDSC\GEDC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5934670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йт\Desktop\edzi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572032" cy="6377067"/>
          </a:xfrm>
          <a:prstGeom prst="rect">
            <a:avLst/>
          </a:prstGeom>
          <a:noFill/>
        </p:spPr>
      </p:pic>
      <p:pic>
        <p:nvPicPr>
          <p:cNvPr id="3075" name="Picture 3" descr="C:\Users\Лайт\Desktop\ATT336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810000" cy="2762250"/>
          </a:xfrm>
          <a:prstGeom prst="rect">
            <a:avLst/>
          </a:prstGeom>
          <a:noFill/>
        </p:spPr>
      </p:pic>
      <p:pic>
        <p:nvPicPr>
          <p:cNvPr id="3076" name="Picture 4" descr="C:\Users\Лайт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3767157" cy="28297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йт\Desktop\post-13-1267005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6157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04" y="4786322"/>
          <a:ext cx="6096000" cy="139814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8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10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11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13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18</a:t>
                      </a:r>
                      <a:endParaRPr lang="ru-RU" sz="4400" dirty="0"/>
                    </a:p>
                  </a:txBody>
                  <a:tcPr/>
                </a:tc>
              </a:tr>
              <a:tr h="469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00496" y="3357562"/>
            <a:ext cx="857256" cy="9286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8 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7500958" y="3929066"/>
            <a:ext cx="704856" cy="642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13 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143504" y="785794"/>
            <a:ext cx="714380" cy="642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 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785918" y="1071546"/>
            <a:ext cx="642942" cy="642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 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42910" y="2571744"/>
            <a:ext cx="714380" cy="642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18 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071810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19-9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857892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929198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10+5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000504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19+1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143248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4000504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4929198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5857892"/>
            <a:ext cx="1428760" cy="785818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992086" y="3126015"/>
            <a:ext cx="4724400" cy="2033814"/>
          </a:xfrm>
          <a:custGeom>
            <a:avLst/>
            <a:gdLst>
              <a:gd name="connsiteX0" fmla="*/ 0 w 4724400"/>
              <a:gd name="connsiteY0" fmla="*/ 259442 h 2033814"/>
              <a:gd name="connsiteX1" fmla="*/ 1611085 w 4724400"/>
              <a:gd name="connsiteY1" fmla="*/ 390071 h 2033814"/>
              <a:gd name="connsiteX2" fmla="*/ 1839685 w 4724400"/>
              <a:gd name="connsiteY2" fmla="*/ 738414 h 2033814"/>
              <a:gd name="connsiteX3" fmla="*/ 2852057 w 4724400"/>
              <a:gd name="connsiteY3" fmla="*/ 673099 h 2033814"/>
              <a:gd name="connsiteX4" fmla="*/ 3265714 w 4724400"/>
              <a:gd name="connsiteY4" fmla="*/ 161471 h 2033814"/>
              <a:gd name="connsiteX5" fmla="*/ 4060371 w 4724400"/>
              <a:gd name="connsiteY5" fmla="*/ 1641928 h 2033814"/>
              <a:gd name="connsiteX6" fmla="*/ 4724400 w 4724400"/>
              <a:gd name="connsiteY6" fmla="*/ 2033814 h 20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4400" h="2033814">
                <a:moveTo>
                  <a:pt x="0" y="259442"/>
                </a:moveTo>
                <a:cubicBezTo>
                  <a:pt x="652235" y="284842"/>
                  <a:pt x="1304471" y="310242"/>
                  <a:pt x="1611085" y="390071"/>
                </a:cubicBezTo>
                <a:cubicBezTo>
                  <a:pt x="1917699" y="469900"/>
                  <a:pt x="1632856" y="691243"/>
                  <a:pt x="1839685" y="738414"/>
                </a:cubicBezTo>
                <a:cubicBezTo>
                  <a:pt x="2046514" y="785585"/>
                  <a:pt x="2614386" y="769256"/>
                  <a:pt x="2852057" y="673099"/>
                </a:cubicBezTo>
                <a:cubicBezTo>
                  <a:pt x="3089728" y="576942"/>
                  <a:pt x="3064328" y="0"/>
                  <a:pt x="3265714" y="161471"/>
                </a:cubicBezTo>
                <a:cubicBezTo>
                  <a:pt x="3467100" y="322943"/>
                  <a:pt x="3817257" y="1329871"/>
                  <a:pt x="4060371" y="1641928"/>
                </a:cubicBezTo>
                <a:cubicBezTo>
                  <a:pt x="4303485" y="1953985"/>
                  <a:pt x="4513942" y="1993899"/>
                  <a:pt x="4724400" y="20338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2013857" y="2884714"/>
            <a:ext cx="4982029" cy="1556657"/>
          </a:xfrm>
          <a:custGeom>
            <a:avLst/>
            <a:gdLst>
              <a:gd name="connsiteX0" fmla="*/ 0 w 4982029"/>
              <a:gd name="connsiteY0" fmla="*/ 1556657 h 1556657"/>
              <a:gd name="connsiteX1" fmla="*/ 1012372 w 4982029"/>
              <a:gd name="connsiteY1" fmla="*/ 587829 h 1556657"/>
              <a:gd name="connsiteX2" fmla="*/ 1088572 w 4982029"/>
              <a:gd name="connsiteY2" fmla="*/ 228600 h 1556657"/>
              <a:gd name="connsiteX3" fmla="*/ 1621972 w 4982029"/>
              <a:gd name="connsiteY3" fmla="*/ 43543 h 1556657"/>
              <a:gd name="connsiteX4" fmla="*/ 1730829 w 4982029"/>
              <a:gd name="connsiteY4" fmla="*/ 489857 h 1556657"/>
              <a:gd name="connsiteX5" fmla="*/ 1567543 w 4982029"/>
              <a:gd name="connsiteY5" fmla="*/ 816429 h 1556657"/>
              <a:gd name="connsiteX6" fmla="*/ 1817914 w 4982029"/>
              <a:gd name="connsiteY6" fmla="*/ 1426029 h 1556657"/>
              <a:gd name="connsiteX7" fmla="*/ 2427514 w 4982029"/>
              <a:gd name="connsiteY7" fmla="*/ 1295400 h 1556657"/>
              <a:gd name="connsiteX8" fmla="*/ 2656114 w 4982029"/>
              <a:gd name="connsiteY8" fmla="*/ 674915 h 1556657"/>
              <a:gd name="connsiteX9" fmla="*/ 4691743 w 4982029"/>
              <a:gd name="connsiteY9" fmla="*/ 566057 h 1556657"/>
              <a:gd name="connsiteX10" fmla="*/ 4397829 w 4982029"/>
              <a:gd name="connsiteY10" fmla="*/ 587829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2029" h="1556657">
                <a:moveTo>
                  <a:pt x="0" y="1556657"/>
                </a:moveTo>
                <a:cubicBezTo>
                  <a:pt x="415471" y="1182914"/>
                  <a:pt x="830943" y="809172"/>
                  <a:pt x="1012372" y="587829"/>
                </a:cubicBezTo>
                <a:cubicBezTo>
                  <a:pt x="1193801" y="366486"/>
                  <a:pt x="986972" y="319314"/>
                  <a:pt x="1088572" y="228600"/>
                </a:cubicBezTo>
                <a:cubicBezTo>
                  <a:pt x="1190172" y="137886"/>
                  <a:pt x="1514929" y="0"/>
                  <a:pt x="1621972" y="43543"/>
                </a:cubicBezTo>
                <a:cubicBezTo>
                  <a:pt x="1729015" y="87086"/>
                  <a:pt x="1739901" y="361043"/>
                  <a:pt x="1730829" y="489857"/>
                </a:cubicBezTo>
                <a:cubicBezTo>
                  <a:pt x="1721757" y="618671"/>
                  <a:pt x="1553029" y="660400"/>
                  <a:pt x="1567543" y="816429"/>
                </a:cubicBezTo>
                <a:cubicBezTo>
                  <a:pt x="1582057" y="972458"/>
                  <a:pt x="1674586" y="1346201"/>
                  <a:pt x="1817914" y="1426029"/>
                </a:cubicBezTo>
                <a:cubicBezTo>
                  <a:pt x="1961243" y="1505858"/>
                  <a:pt x="2287814" y="1420586"/>
                  <a:pt x="2427514" y="1295400"/>
                </a:cubicBezTo>
                <a:cubicBezTo>
                  <a:pt x="2567214" y="1170214"/>
                  <a:pt x="2278743" y="796472"/>
                  <a:pt x="2656114" y="674915"/>
                </a:cubicBezTo>
                <a:cubicBezTo>
                  <a:pt x="3033486" y="553358"/>
                  <a:pt x="4401457" y="580571"/>
                  <a:pt x="4691743" y="566057"/>
                </a:cubicBezTo>
                <a:cubicBezTo>
                  <a:pt x="4982029" y="551543"/>
                  <a:pt x="4392386" y="587829"/>
                  <a:pt x="4397829" y="58782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1992086" y="5399314"/>
            <a:ext cx="4713514" cy="829129"/>
          </a:xfrm>
          <a:custGeom>
            <a:avLst/>
            <a:gdLst>
              <a:gd name="connsiteX0" fmla="*/ 0 w 4713514"/>
              <a:gd name="connsiteY0" fmla="*/ 0 h 829129"/>
              <a:gd name="connsiteX1" fmla="*/ 1589314 w 4713514"/>
              <a:gd name="connsiteY1" fmla="*/ 87086 h 829129"/>
              <a:gd name="connsiteX2" fmla="*/ 2242457 w 4713514"/>
              <a:gd name="connsiteY2" fmla="*/ 402772 h 829129"/>
              <a:gd name="connsiteX3" fmla="*/ 2416628 w 4713514"/>
              <a:gd name="connsiteY3" fmla="*/ 696686 h 829129"/>
              <a:gd name="connsiteX4" fmla="*/ 2188028 w 4713514"/>
              <a:gd name="connsiteY4" fmla="*/ 751115 h 829129"/>
              <a:gd name="connsiteX5" fmla="*/ 2068285 w 4713514"/>
              <a:gd name="connsiteY5" fmla="*/ 478972 h 829129"/>
              <a:gd name="connsiteX6" fmla="*/ 2253343 w 4713514"/>
              <a:gd name="connsiteY6" fmla="*/ 359229 h 829129"/>
              <a:gd name="connsiteX7" fmla="*/ 2797628 w 4713514"/>
              <a:gd name="connsiteY7" fmla="*/ 402772 h 829129"/>
              <a:gd name="connsiteX8" fmla="*/ 3287485 w 4713514"/>
              <a:gd name="connsiteY8" fmla="*/ 696686 h 829129"/>
              <a:gd name="connsiteX9" fmla="*/ 3995057 w 4713514"/>
              <a:gd name="connsiteY9" fmla="*/ 740229 h 829129"/>
              <a:gd name="connsiteX10" fmla="*/ 4397828 w 4713514"/>
              <a:gd name="connsiteY10" fmla="*/ 816429 h 829129"/>
              <a:gd name="connsiteX11" fmla="*/ 4713514 w 4713514"/>
              <a:gd name="connsiteY11" fmla="*/ 816429 h 82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3514" h="829129">
                <a:moveTo>
                  <a:pt x="0" y="0"/>
                </a:moveTo>
                <a:cubicBezTo>
                  <a:pt x="607785" y="9978"/>
                  <a:pt x="1215571" y="19957"/>
                  <a:pt x="1589314" y="87086"/>
                </a:cubicBezTo>
                <a:cubicBezTo>
                  <a:pt x="1963057" y="154215"/>
                  <a:pt x="2104571" y="301172"/>
                  <a:pt x="2242457" y="402772"/>
                </a:cubicBezTo>
                <a:cubicBezTo>
                  <a:pt x="2380343" y="504372"/>
                  <a:pt x="2425699" y="638629"/>
                  <a:pt x="2416628" y="696686"/>
                </a:cubicBezTo>
                <a:cubicBezTo>
                  <a:pt x="2407557" y="754743"/>
                  <a:pt x="2246085" y="787401"/>
                  <a:pt x="2188028" y="751115"/>
                </a:cubicBezTo>
                <a:cubicBezTo>
                  <a:pt x="2129971" y="714829"/>
                  <a:pt x="2057399" y="544286"/>
                  <a:pt x="2068285" y="478972"/>
                </a:cubicBezTo>
                <a:cubicBezTo>
                  <a:pt x="2079171" y="413658"/>
                  <a:pt x="2131786" y="371929"/>
                  <a:pt x="2253343" y="359229"/>
                </a:cubicBezTo>
                <a:cubicBezTo>
                  <a:pt x="2374900" y="346529"/>
                  <a:pt x="2625271" y="346529"/>
                  <a:pt x="2797628" y="402772"/>
                </a:cubicBezTo>
                <a:cubicBezTo>
                  <a:pt x="2969985" y="459015"/>
                  <a:pt x="3087914" y="640443"/>
                  <a:pt x="3287485" y="696686"/>
                </a:cubicBezTo>
                <a:cubicBezTo>
                  <a:pt x="3487057" y="752929"/>
                  <a:pt x="3810000" y="720272"/>
                  <a:pt x="3995057" y="740229"/>
                </a:cubicBezTo>
                <a:cubicBezTo>
                  <a:pt x="4180114" y="760186"/>
                  <a:pt x="4278085" y="803729"/>
                  <a:pt x="4397828" y="816429"/>
                </a:cubicBezTo>
                <a:cubicBezTo>
                  <a:pt x="4517571" y="829129"/>
                  <a:pt x="4615542" y="822779"/>
                  <a:pt x="4713514" y="816429"/>
                </a:cubicBezTo>
              </a:path>
            </a:pathLst>
          </a:cu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992086" y="4020457"/>
            <a:ext cx="4746171" cy="2630714"/>
          </a:xfrm>
          <a:custGeom>
            <a:avLst/>
            <a:gdLst>
              <a:gd name="connsiteX0" fmla="*/ 0 w 4746171"/>
              <a:gd name="connsiteY0" fmla="*/ 2195286 h 2630714"/>
              <a:gd name="connsiteX1" fmla="*/ 1099457 w 4746171"/>
              <a:gd name="connsiteY1" fmla="*/ 1977572 h 2630714"/>
              <a:gd name="connsiteX2" fmla="*/ 1306285 w 4746171"/>
              <a:gd name="connsiteY2" fmla="*/ 1694543 h 2630714"/>
              <a:gd name="connsiteX3" fmla="*/ 1360714 w 4746171"/>
              <a:gd name="connsiteY3" fmla="*/ 1324429 h 2630714"/>
              <a:gd name="connsiteX4" fmla="*/ 1371600 w 4746171"/>
              <a:gd name="connsiteY4" fmla="*/ 584200 h 2630714"/>
              <a:gd name="connsiteX5" fmla="*/ 1066800 w 4746171"/>
              <a:gd name="connsiteY5" fmla="*/ 399143 h 2630714"/>
              <a:gd name="connsiteX6" fmla="*/ 1132114 w 4746171"/>
              <a:gd name="connsiteY6" fmla="*/ 116114 h 2630714"/>
              <a:gd name="connsiteX7" fmla="*/ 1534885 w 4746171"/>
              <a:gd name="connsiteY7" fmla="*/ 61686 h 2630714"/>
              <a:gd name="connsiteX8" fmla="*/ 2068285 w 4746171"/>
              <a:gd name="connsiteY8" fmla="*/ 83457 h 2630714"/>
              <a:gd name="connsiteX9" fmla="*/ 2416628 w 4746171"/>
              <a:gd name="connsiteY9" fmla="*/ 562429 h 2630714"/>
              <a:gd name="connsiteX10" fmla="*/ 2536371 w 4746171"/>
              <a:gd name="connsiteY10" fmla="*/ 1291772 h 2630714"/>
              <a:gd name="connsiteX11" fmla="*/ 3015343 w 4746171"/>
              <a:gd name="connsiteY11" fmla="*/ 1574800 h 2630714"/>
              <a:gd name="connsiteX12" fmla="*/ 3254828 w 4746171"/>
              <a:gd name="connsiteY12" fmla="*/ 1117600 h 2630714"/>
              <a:gd name="connsiteX13" fmla="*/ 3265714 w 4746171"/>
              <a:gd name="connsiteY13" fmla="*/ 1825172 h 2630714"/>
              <a:gd name="connsiteX14" fmla="*/ 3287485 w 4746171"/>
              <a:gd name="connsiteY14" fmla="*/ 2445657 h 2630714"/>
              <a:gd name="connsiteX15" fmla="*/ 3766457 w 4746171"/>
              <a:gd name="connsiteY15" fmla="*/ 2325914 h 2630714"/>
              <a:gd name="connsiteX16" fmla="*/ 3755571 w 4746171"/>
              <a:gd name="connsiteY16" fmla="*/ 616857 h 2630714"/>
              <a:gd name="connsiteX17" fmla="*/ 3962400 w 4746171"/>
              <a:gd name="connsiteY17" fmla="*/ 344714 h 2630714"/>
              <a:gd name="connsiteX18" fmla="*/ 4746171 w 4746171"/>
              <a:gd name="connsiteY18" fmla="*/ 279400 h 26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46171" h="2630714">
                <a:moveTo>
                  <a:pt x="0" y="2195286"/>
                </a:moveTo>
                <a:cubicBezTo>
                  <a:pt x="440871" y="2128157"/>
                  <a:pt x="881743" y="2061029"/>
                  <a:pt x="1099457" y="1977572"/>
                </a:cubicBezTo>
                <a:cubicBezTo>
                  <a:pt x="1317171" y="1894115"/>
                  <a:pt x="1262742" y="1803400"/>
                  <a:pt x="1306285" y="1694543"/>
                </a:cubicBezTo>
                <a:cubicBezTo>
                  <a:pt x="1349828" y="1585686"/>
                  <a:pt x="1349828" y="1509486"/>
                  <a:pt x="1360714" y="1324429"/>
                </a:cubicBezTo>
                <a:cubicBezTo>
                  <a:pt x="1371600" y="1139372"/>
                  <a:pt x="1420586" y="738414"/>
                  <a:pt x="1371600" y="584200"/>
                </a:cubicBezTo>
                <a:cubicBezTo>
                  <a:pt x="1322614" y="429986"/>
                  <a:pt x="1106714" y="477157"/>
                  <a:pt x="1066800" y="399143"/>
                </a:cubicBezTo>
                <a:cubicBezTo>
                  <a:pt x="1026886" y="321129"/>
                  <a:pt x="1054100" y="172357"/>
                  <a:pt x="1132114" y="116114"/>
                </a:cubicBezTo>
                <a:cubicBezTo>
                  <a:pt x="1210128" y="59871"/>
                  <a:pt x="1378857" y="67129"/>
                  <a:pt x="1534885" y="61686"/>
                </a:cubicBezTo>
                <a:cubicBezTo>
                  <a:pt x="1690913" y="56243"/>
                  <a:pt x="1921328" y="0"/>
                  <a:pt x="2068285" y="83457"/>
                </a:cubicBezTo>
                <a:cubicBezTo>
                  <a:pt x="2215242" y="166914"/>
                  <a:pt x="2338614" y="361043"/>
                  <a:pt x="2416628" y="562429"/>
                </a:cubicBezTo>
                <a:cubicBezTo>
                  <a:pt x="2494642" y="763815"/>
                  <a:pt x="2436585" y="1123044"/>
                  <a:pt x="2536371" y="1291772"/>
                </a:cubicBezTo>
                <a:cubicBezTo>
                  <a:pt x="2636157" y="1460500"/>
                  <a:pt x="2895600" y="1603829"/>
                  <a:pt x="3015343" y="1574800"/>
                </a:cubicBezTo>
                <a:cubicBezTo>
                  <a:pt x="3135086" y="1545771"/>
                  <a:pt x="3213100" y="1075871"/>
                  <a:pt x="3254828" y="1117600"/>
                </a:cubicBezTo>
                <a:cubicBezTo>
                  <a:pt x="3296556" y="1159329"/>
                  <a:pt x="3260271" y="1603829"/>
                  <a:pt x="3265714" y="1825172"/>
                </a:cubicBezTo>
                <a:cubicBezTo>
                  <a:pt x="3271157" y="2046515"/>
                  <a:pt x="3204028" y="2362200"/>
                  <a:pt x="3287485" y="2445657"/>
                </a:cubicBezTo>
                <a:cubicBezTo>
                  <a:pt x="3370942" y="2529114"/>
                  <a:pt x="3688443" y="2630714"/>
                  <a:pt x="3766457" y="2325914"/>
                </a:cubicBezTo>
                <a:cubicBezTo>
                  <a:pt x="3844471" y="2021114"/>
                  <a:pt x="3722914" y="947057"/>
                  <a:pt x="3755571" y="616857"/>
                </a:cubicBezTo>
                <a:cubicBezTo>
                  <a:pt x="3788228" y="286657"/>
                  <a:pt x="3797300" y="400957"/>
                  <a:pt x="3962400" y="344714"/>
                </a:cubicBezTo>
                <a:cubicBezTo>
                  <a:pt x="4127500" y="288471"/>
                  <a:pt x="4746171" y="279400"/>
                  <a:pt x="4746171" y="2794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92875" y="4601472"/>
            <a:ext cx="2535238" cy="1800018"/>
          </a:xfrm>
          <a:prstGeom prst="rect">
            <a:avLst/>
          </a:prstGeom>
          <a:noFill/>
        </p:spPr>
      </p:pic>
      <p:pic>
        <p:nvPicPr>
          <p:cNvPr id="3" name="Рисунок 2" descr="синиц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33600" y="1341437"/>
            <a:ext cx="4419600" cy="3314700"/>
          </a:xfrm>
          <a:prstGeom prst="rect">
            <a:avLst/>
          </a:prstGeom>
          <a:noFill/>
        </p:spPr>
      </p:pic>
      <p:pic>
        <p:nvPicPr>
          <p:cNvPr id="4" name="Рисунок 3" descr="снегирь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9950" y="1642150"/>
            <a:ext cx="4389438" cy="3116500"/>
          </a:xfrm>
          <a:prstGeom prst="rect">
            <a:avLst/>
          </a:prstGeom>
          <a:noFill/>
        </p:spPr>
      </p:pic>
      <p:pic>
        <p:nvPicPr>
          <p:cNvPr id="5" name="Рисунок 4" descr="синиц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213" y="1470422"/>
            <a:ext cx="3889375" cy="2917031"/>
          </a:xfrm>
          <a:prstGeom prst="rect">
            <a:avLst/>
          </a:prstGeom>
          <a:noFill/>
        </p:spPr>
      </p:pic>
      <p:pic>
        <p:nvPicPr>
          <p:cNvPr id="6" name="Рисунок 5" descr="снегирь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5588" y="1703634"/>
            <a:ext cx="3554412" cy="2523632"/>
          </a:xfrm>
          <a:prstGeom prst="rect">
            <a:avLst/>
          </a:prstGeom>
          <a:noFill/>
        </p:spPr>
      </p:pic>
      <p:pic>
        <p:nvPicPr>
          <p:cNvPr id="7" name="Рисунок 6" descr="синиц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6350" y="216297"/>
            <a:ext cx="2657475" cy="1993106"/>
          </a:xfrm>
          <a:prstGeom prst="rect">
            <a:avLst/>
          </a:prstGeom>
          <a:noFill/>
        </p:spPr>
      </p:pic>
      <p:pic>
        <p:nvPicPr>
          <p:cNvPr id="8" name="paul_mauriat_-_love_is_blue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3.33333E-6 L 0.60764 -0.002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4409 0.00232 L -0.70312 0.01297 " pathEditMode="relative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941 -0.00254 L 0.7099 0.63797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70312 0.01297 L -0.70312 -0.62754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-0.38438 0.471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8 0.47199 L 0.30868 -0.241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66667E-6 L 0.31511 0.30439 " pathEditMode="relative" ptsTypes="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55 0.34861 L -0.28889 -0.2289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643314"/>
            <a:ext cx="4286280" cy="3000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Сын испек для мамы</a:t>
            </a:r>
          </a:p>
          <a:p>
            <a:pPr>
              <a:buNone/>
            </a:pPr>
            <a:r>
              <a:rPr lang="ru-RU" b="1" i="1" dirty="0" smtClean="0"/>
              <a:t>11 пирожков с вареньем, </a:t>
            </a:r>
          </a:p>
          <a:p>
            <a:pPr>
              <a:buNone/>
            </a:pPr>
            <a:r>
              <a:rPr lang="ru-RU" b="1" i="1" dirty="0" smtClean="0"/>
              <a:t>а папа на 7 пирожков </a:t>
            </a:r>
          </a:p>
          <a:p>
            <a:pPr>
              <a:buNone/>
            </a:pPr>
            <a:r>
              <a:rPr lang="ru-RU" b="1" i="1" dirty="0" smtClean="0"/>
              <a:t>больше.      </a:t>
            </a:r>
          </a:p>
          <a:p>
            <a:pPr>
              <a:buNone/>
            </a:pPr>
            <a:r>
              <a:rPr lang="ru-RU" b="1" i="1" dirty="0" smtClean="0"/>
              <a:t>Сколько пирожков испек </a:t>
            </a:r>
          </a:p>
          <a:p>
            <a:pPr>
              <a:buNone/>
            </a:pPr>
            <a:r>
              <a:rPr lang="ru-RU" b="1" i="1" dirty="0" smtClean="0"/>
              <a:t> папа?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3857628"/>
            <a:ext cx="1643074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786190"/>
            <a:ext cx="1714512" cy="1214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b="1" dirty="0" smtClean="0">
                <a:solidFill>
                  <a:schemeClr val="tx1"/>
                </a:solidFill>
              </a:rPr>
              <a:t>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3857628"/>
            <a:ext cx="71438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4429132"/>
            <a:ext cx="71438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679157" y="4393413"/>
            <a:ext cx="928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715140" y="3929066"/>
            <a:ext cx="42862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6822297" y="4393413"/>
            <a:ext cx="928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429520" y="3929066"/>
            <a:ext cx="42862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429520" y="4429132"/>
            <a:ext cx="42862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5214950"/>
            <a:ext cx="2214578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b="1" dirty="0" smtClean="0">
                <a:solidFill>
                  <a:schemeClr val="tx1"/>
                </a:solidFill>
              </a:rPr>
              <a:t>-?, на…меньше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43702" y="5286388"/>
            <a:ext cx="42862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43702" y="5786454"/>
            <a:ext cx="42862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7858148" y="5429264"/>
            <a:ext cx="785818" cy="158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8322495" y="5750735"/>
            <a:ext cx="64294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4286248" y="5214950"/>
            <a:ext cx="2214578" cy="1071570"/>
            <a:chOff x="4286248" y="5214950"/>
            <a:chExt cx="2214578" cy="107157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86248" y="5214950"/>
              <a:ext cx="2214578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         </a:t>
              </a:r>
              <a:r>
                <a:rPr lang="ru-RU" b="1" dirty="0" smtClean="0">
                  <a:solidFill>
                    <a:schemeClr val="tx1"/>
                  </a:solidFill>
                </a:rPr>
                <a:t>-?, на…больше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57686" y="5786454"/>
              <a:ext cx="428628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57686" y="5286388"/>
              <a:ext cx="428628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 rot="10800000">
              <a:off x="5572132" y="5429264"/>
              <a:ext cx="785818" cy="1588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036479" y="5750735"/>
              <a:ext cx="642942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Лайт\Desktop\1182308463_168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214290"/>
            <a:ext cx="4429156" cy="3357586"/>
          </a:xfrm>
          <a:prstGeom prst="rect">
            <a:avLst/>
          </a:prstGeom>
          <a:noFill/>
        </p:spPr>
      </p:pic>
      <p:pic>
        <p:nvPicPr>
          <p:cNvPr id="2051" name="Picture 3" descr="C:\Users\Лайт\Desktop\481018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511874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96</Words>
  <Application>Microsoft Office PowerPoint</Application>
  <PresentationFormat>Экран (4:3)</PresentationFormat>
  <Paragraphs>50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___п.      ___п. = ___п. Ответ: ___ пирожков испек ________. </vt:lpstr>
      <vt:lpstr>Слайд 11</vt:lpstr>
      <vt:lpstr>Слайд 12</vt:lpstr>
      <vt:lpstr>Слайд 13</vt:lpstr>
      <vt:lpstr>20 -  красный             12 – желтый     10 – зеленый             17 - розовый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Лайт</dc:creator>
  <cp:lastModifiedBy>Лайт</cp:lastModifiedBy>
  <cp:revision>82</cp:revision>
  <dcterms:created xsi:type="dcterms:W3CDTF">2012-02-25T12:20:21Z</dcterms:created>
  <dcterms:modified xsi:type="dcterms:W3CDTF">2012-02-25T21:35:05Z</dcterms:modified>
</cp:coreProperties>
</file>