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0" r:id="rId5"/>
    <p:sldId id="286" r:id="rId6"/>
    <p:sldId id="287" r:id="rId7"/>
    <p:sldId id="262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291" r:id="rId16"/>
    <p:sldId id="290" r:id="rId17"/>
    <p:sldId id="288" r:id="rId18"/>
    <p:sldId id="289" r:id="rId19"/>
    <p:sldId id="299" r:id="rId20"/>
    <p:sldId id="300" r:id="rId21"/>
    <p:sldId id="301" r:id="rId22"/>
    <p:sldId id="261" r:id="rId23"/>
    <p:sldId id="2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6274CC-6E44-4DEB-AADC-2414AB735C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9" name="Picture 37" descr="D:\Чиндат\фото\2013\сентябрь\IMAG263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21037906">
            <a:off x="0" y="548680"/>
            <a:ext cx="3635896" cy="264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3" cstate="email"/>
          <a:srcRect l="15326" b="6250"/>
          <a:stretch>
            <a:fillRect/>
          </a:stretch>
        </p:blipFill>
        <p:spPr bwMode="gray">
          <a:xfrm>
            <a:off x="2987824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3635896" y="0"/>
            <a:ext cx="5508104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94337FC-57E4-4B3F-AF1F-3D7EF110AE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31" name="Picture 39" descr="D:\Чиндат\конкурсы\НАШИ РАБОТЫ\Проект кормушки\IMAG3387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20694151">
            <a:off x="-212761" y="3478652"/>
            <a:ext cx="4104456" cy="3061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>
            <a:off x="1259632" y="3068960"/>
            <a:ext cx="396875" cy="635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 userDrawn="1"/>
        </p:nvSpPr>
        <p:spPr>
          <a:xfrm>
            <a:off x="3995936" y="2636912"/>
            <a:ext cx="50151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«Сбереги синицу»</a:t>
            </a:r>
            <a:endParaRPr lang="ru-RU" sz="7200" b="1" cap="none" spc="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 userDrawn="1"/>
        </p:nvSpPr>
        <p:spPr bwMode="gray">
          <a:xfrm>
            <a:off x="4988768" y="5445224"/>
            <a:ext cx="45517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Береснев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Алексей Александрович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E0BB2-9131-4440-9723-5F5EA7E5E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BEEB-4216-45D6-BB09-F574F4A73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09C5F-928A-469D-91A9-96D3B63E9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C98D-AD3C-4DDD-8E89-5E5AC0546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12F81-F122-498E-8386-9488FD366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3B4E1-98FD-401F-A44B-E3A1AAA86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DBA5D-9A81-49A1-AECB-7403D45A2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A869-DDF7-4F8D-992C-FD39C4EC4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7287F-7250-454E-8929-C81696052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697CE-8592-467E-9644-3D5A83BA6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 cstate="email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0CFDD6-D3EB-41E6-B4E2-DBDDDF6B472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0" name="Picture 36" descr="D:\Чиндат\конкурсы\НАШИ РАБОТЫ\Проект кормушки\DSC_005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153783">
            <a:off x="8137517" y="286869"/>
            <a:ext cx="815927" cy="129536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</p:pic>
      <p:pic>
        <p:nvPicPr>
          <p:cNvPr id="1042" name="Picture 18" descr="03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gray">
          <a:xfrm>
            <a:off x="8388424" y="188640"/>
            <a:ext cx="165100" cy="263525"/>
          </a:xfrm>
          <a:prstGeom prst="rect">
            <a:avLst/>
          </a:prstGeom>
          <a:noFill/>
        </p:spPr>
      </p:pic>
      <p:pic>
        <p:nvPicPr>
          <p:cNvPr id="1059" name="Picture 35" descr="D:\Чиндат\конкурсы\НАШИ РАБОТЫ\Проект кормушки\DSC_0044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626146">
            <a:off x="7417597" y="387529"/>
            <a:ext cx="722119" cy="127271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gray">
          <a:xfrm>
            <a:off x="7524328" y="188640"/>
            <a:ext cx="190500" cy="30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4788024" y="2204864"/>
            <a:ext cx="2971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51920" y="2276872"/>
            <a:ext cx="4953000" cy="533400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283968" y="5157192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Руководитель: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59832" y="404664"/>
            <a:ext cx="6300192" cy="10128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Краевая акция </a:t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«Зимняя планета детства»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076056" y="5877272"/>
            <a:ext cx="2895600" cy="38849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село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Чиндат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2013 год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635896" y="0"/>
            <a:ext cx="5508104" cy="38849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МБОУ «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Чульская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основная общеобразовательная школа»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smtClean="0"/>
              <a:t>Попов Юрий, 6 класс</a:t>
            </a:r>
            <a:endParaRPr lang="ru-RU" sz="3000" dirty="0"/>
          </a:p>
        </p:txBody>
      </p:sp>
      <p:pic>
        <p:nvPicPr>
          <p:cNvPr id="57346" name="Picture 2" descr="D:\Чиндат\конкурсы\НАШИ РАБОТЫ\Проект кормушки\DSC_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3179908" cy="5604520"/>
          </a:xfrm>
          <a:prstGeom prst="rect">
            <a:avLst/>
          </a:prstGeom>
          <a:noFill/>
        </p:spPr>
      </p:pic>
      <p:pic>
        <p:nvPicPr>
          <p:cNvPr id="57347" name="Picture 3" descr="D:\Чиндат\конкурсы\НАШИ РАБОТЫ\Проект кормушки\DSC_0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916832"/>
            <a:ext cx="4419404" cy="455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err="1" smtClean="0"/>
              <a:t>Тамычева</a:t>
            </a:r>
            <a:r>
              <a:rPr lang="ru-RU" sz="3000" dirty="0" smtClean="0"/>
              <a:t> Дарья, 6 класс</a:t>
            </a:r>
            <a:endParaRPr lang="ru-RU" sz="3000" dirty="0"/>
          </a:p>
        </p:txBody>
      </p:sp>
      <p:pic>
        <p:nvPicPr>
          <p:cNvPr id="58370" name="Picture 2" descr="D:\Чиндат\конкурсы\НАШИ РАБОТЫ\Проект кормушки\DSC_0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420888"/>
            <a:ext cx="2843808" cy="4095724"/>
          </a:xfrm>
          <a:prstGeom prst="rect">
            <a:avLst/>
          </a:prstGeom>
          <a:noFill/>
        </p:spPr>
      </p:pic>
      <p:pic>
        <p:nvPicPr>
          <p:cNvPr id="58371" name="Picture 3" descr="D:\Чиндат\конкурсы\НАШИ РАБОТЫ\Проект кормушки\DSC_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0728"/>
            <a:ext cx="6102332" cy="4302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err="1" smtClean="0"/>
              <a:t>Камилова</a:t>
            </a:r>
            <a:r>
              <a:rPr lang="ru-RU" sz="3000" dirty="0" smtClean="0"/>
              <a:t> Ангелина, 7 класс</a:t>
            </a:r>
            <a:endParaRPr lang="ru-RU" sz="3000" dirty="0"/>
          </a:p>
        </p:txBody>
      </p:sp>
      <p:pic>
        <p:nvPicPr>
          <p:cNvPr id="59394" name="Picture 2" descr="D:\Чиндат\конкурсы\НАШИ РАБОТЫ\Проект кормушки\DSC_0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060848"/>
            <a:ext cx="2318302" cy="4064968"/>
          </a:xfrm>
          <a:prstGeom prst="rect">
            <a:avLst/>
          </a:prstGeom>
          <a:noFill/>
        </p:spPr>
      </p:pic>
      <p:pic>
        <p:nvPicPr>
          <p:cNvPr id="59395" name="Picture 3" descr="D:\Чиндат\конкурсы\НАШИ РАБОТЫ\Проект кормушки\DSC_00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8223"/>
            <a:ext cx="5328593" cy="5869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err="1" smtClean="0"/>
              <a:t>Тулузаков</a:t>
            </a:r>
            <a:r>
              <a:rPr lang="ru-RU" sz="3000" dirty="0" smtClean="0"/>
              <a:t> Александр, 5 класс</a:t>
            </a:r>
            <a:endParaRPr lang="ru-RU" sz="3000" dirty="0"/>
          </a:p>
        </p:txBody>
      </p:sp>
      <p:pic>
        <p:nvPicPr>
          <p:cNvPr id="60418" name="Picture 2" descr="D:\Чиндат\конкурсы\НАШИ РАБОТЫ\Проект кормушки\DSC_0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2204864"/>
            <a:ext cx="2396276" cy="3804320"/>
          </a:xfrm>
          <a:prstGeom prst="rect">
            <a:avLst/>
          </a:prstGeom>
          <a:noFill/>
        </p:spPr>
      </p:pic>
      <p:pic>
        <p:nvPicPr>
          <p:cNvPr id="60419" name="Picture 3" descr="D:\Чиндат\конкурсы\НАШИ РАБОТЫ\Проект кормушки\DSC_0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5831207" cy="437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914400"/>
          </a:xfrm>
        </p:spPr>
        <p:txBody>
          <a:bodyPr/>
          <a:lstStyle/>
          <a:p>
            <a:pPr algn="ctr"/>
            <a:r>
              <a:rPr lang="ru-RU" sz="3000" dirty="0" err="1" smtClean="0"/>
              <a:t>Забродин</a:t>
            </a:r>
            <a:r>
              <a:rPr lang="ru-RU" sz="3000" dirty="0" smtClean="0"/>
              <a:t> Павел, </a:t>
            </a:r>
            <a:r>
              <a:rPr lang="ru-RU" sz="3000" dirty="0" err="1" smtClean="0"/>
              <a:t>Камилов</a:t>
            </a:r>
            <a:r>
              <a:rPr lang="ru-RU" sz="3000" dirty="0" smtClean="0"/>
              <a:t> Вячеслав, </a:t>
            </a:r>
            <a:r>
              <a:rPr lang="ru-RU" sz="3000" dirty="0"/>
              <a:t>8</a:t>
            </a:r>
            <a:r>
              <a:rPr lang="ru-RU" sz="3000" dirty="0" smtClean="0"/>
              <a:t> класс</a:t>
            </a:r>
            <a:endParaRPr lang="ru-RU" sz="3000" dirty="0"/>
          </a:p>
        </p:txBody>
      </p:sp>
      <p:pic>
        <p:nvPicPr>
          <p:cNvPr id="61442" name="Picture 2" descr="D:\Чиндат\конкурсы\НАШИ РАБОТЫ\Проект кормушки\DSC_0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5064800" cy="5328592"/>
          </a:xfrm>
          <a:prstGeom prst="rect">
            <a:avLst/>
          </a:prstGeom>
          <a:noFill/>
        </p:spPr>
      </p:pic>
      <p:pic>
        <p:nvPicPr>
          <p:cNvPr id="61443" name="Picture 3" descr="D:\Чиндат\конкурсы\НАШИ РАБОТЫ\Проект кормушки\DSC_0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2420888"/>
            <a:ext cx="3428759" cy="387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pPr algn="ctr"/>
            <a:r>
              <a:rPr lang="ru-RU" sz="3000" dirty="0" smtClean="0"/>
              <a:t>Клеймёнова Юлия, Янова Екатерина, 8 класс</a:t>
            </a:r>
            <a:endParaRPr lang="ru-RU" sz="3000" dirty="0"/>
          </a:p>
        </p:txBody>
      </p:sp>
      <p:pic>
        <p:nvPicPr>
          <p:cNvPr id="62466" name="Picture 2" descr="D:\Чиндат\конкурсы\НАШИ РАБОТЫ\Проект кормушки\DSC_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988840"/>
            <a:ext cx="2801240" cy="4524400"/>
          </a:xfrm>
          <a:prstGeom prst="rect">
            <a:avLst/>
          </a:prstGeom>
          <a:noFill/>
        </p:spPr>
      </p:pic>
      <p:pic>
        <p:nvPicPr>
          <p:cNvPr id="62467" name="Picture 3" descr="D:\Чиндат\конкурсы\НАШИ РАБОТЫ\Проект кормушки\DSC_0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5141145" cy="436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err="1" smtClean="0"/>
              <a:t>Кондиякова</a:t>
            </a:r>
            <a:r>
              <a:rPr lang="ru-RU" sz="3000" dirty="0" smtClean="0"/>
              <a:t> Кристина, 5 класс</a:t>
            </a:r>
            <a:endParaRPr lang="ru-RU" sz="3000" dirty="0"/>
          </a:p>
        </p:txBody>
      </p:sp>
      <p:pic>
        <p:nvPicPr>
          <p:cNvPr id="63490" name="Picture 2" descr="D:\Чиндат\конкурсы\НАШИ РАБОТЫ\Проект кормушки\DSC_00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5650122" cy="4650904"/>
          </a:xfrm>
          <a:prstGeom prst="rect">
            <a:avLst/>
          </a:prstGeom>
          <a:noFill/>
        </p:spPr>
      </p:pic>
      <p:pic>
        <p:nvPicPr>
          <p:cNvPr id="63491" name="Picture 3" descr="D:\Чиндат\конкурсы\НАШИ РАБОТЫ\Проект кормушки\DSC_0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988840"/>
            <a:ext cx="2952328" cy="457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endParaRPr lang="ru-RU" sz="3000" dirty="0"/>
          </a:p>
        </p:txBody>
      </p:sp>
      <p:pic>
        <p:nvPicPr>
          <p:cNvPr id="1026" name="Picture 2" descr="D:\Чиндат\конкурсы\НАШИ РАБОТЫ\Проект кормушки\P1020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88432" cy="36004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771800" y="548680"/>
            <a:ext cx="792088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Чиндат\конкурсы\НАШИ РАБОТЫ\Проект кормушки\P102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2228" y="0"/>
            <a:ext cx="3791772" cy="3573016"/>
          </a:xfrm>
          <a:prstGeom prst="rect">
            <a:avLst/>
          </a:prstGeom>
          <a:noFill/>
        </p:spPr>
      </p:pic>
      <p:pic>
        <p:nvPicPr>
          <p:cNvPr id="1029" name="Picture 5" descr="D:\Чиндат\конкурсы\НАШИ РАБОТЫ\Проект кормушки\P10200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97560"/>
            <a:ext cx="3672408" cy="3960440"/>
          </a:xfrm>
          <a:prstGeom prst="rect">
            <a:avLst/>
          </a:prstGeom>
          <a:noFill/>
        </p:spPr>
      </p:pic>
      <p:pic>
        <p:nvPicPr>
          <p:cNvPr id="1028" name="Picture 4" descr="D:\Чиндат\конкурсы\НАШИ РАБОТЫ\Проект кормушки\P10200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1916832"/>
            <a:ext cx="3888432" cy="2664296"/>
          </a:xfrm>
          <a:prstGeom prst="rect">
            <a:avLst/>
          </a:prstGeom>
          <a:noFill/>
        </p:spPr>
      </p:pic>
      <p:pic>
        <p:nvPicPr>
          <p:cNvPr id="1030" name="Picture 6" descr="D:\Чиндат\конкурсы\НАШИ РАБОТЫ\Проект кормушки\P10200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3617640"/>
            <a:ext cx="28083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D:\Чиндат\конкурсы\НАШИ РАБОТЫ\Проект кормушки\IMAG33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5017343" cy="3717032"/>
          </a:xfrm>
          <a:prstGeom prst="rect">
            <a:avLst/>
          </a:prstGeom>
          <a:noFill/>
        </p:spPr>
      </p:pic>
      <p:pic>
        <p:nvPicPr>
          <p:cNvPr id="64516" name="Picture 4" descr="D:\Чиндат\конкурсы\НАШИ РАБОТЫ\Проект кормушки\IMAG33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3995935" cy="3916716"/>
          </a:xfrm>
          <a:prstGeom prst="rect">
            <a:avLst/>
          </a:prstGeom>
          <a:noFill/>
        </p:spPr>
      </p:pic>
      <p:pic>
        <p:nvPicPr>
          <p:cNvPr id="64514" name="Picture 2" descr="D:\Чиндат\конкурсы\НАШИ РАБОТЫ\Проект кормушки\IMAG33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3345136"/>
            <a:ext cx="5868144" cy="351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D:\Чиндат\конкурсы\НАШИ РАБОТЫ\Проект кормушки\IMAG3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0"/>
            <a:ext cx="6156176" cy="3685289"/>
          </a:xfrm>
          <a:prstGeom prst="rect">
            <a:avLst/>
          </a:prstGeom>
          <a:noFill/>
        </p:spPr>
      </p:pic>
      <p:pic>
        <p:nvPicPr>
          <p:cNvPr id="65540" name="Picture 4" descr="D:\Чиндат\конкурсы\НАШИ РАБОТЫ\Проект кормушки\IMAG33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39518" cy="5244480"/>
          </a:xfrm>
          <a:prstGeom prst="rect">
            <a:avLst/>
          </a:prstGeom>
          <a:noFill/>
        </p:spPr>
      </p:pic>
      <p:pic>
        <p:nvPicPr>
          <p:cNvPr id="65538" name="Picture 2" descr="D:\Чиндат\конкурсы\НАШИ РАБОТЫ\Проект кормушки\IMAG33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6" y="3645025"/>
            <a:ext cx="774035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-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3568" y="1447800"/>
            <a:ext cx="8208911" cy="1477144"/>
          </a:xfrm>
          <a:noFill/>
          <a:ln/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Изготовить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установить экологически безопасные кормушки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птиц.</a:t>
            </a:r>
          </a:p>
          <a:p>
            <a:pPr lvl="1">
              <a:buNone/>
            </a:pP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636912"/>
            <a:ext cx="349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+mn-lt"/>
                <a:cs typeface="+mn-cs"/>
              </a:rPr>
              <a:t>Задачи проекта: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35696" y="3356992"/>
            <a:ext cx="55676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Разработать план изготовления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Выбрать материал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Разработать дизайн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Изготовить изделие.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Провести конкурс на лучшее изделие.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Установить изделие.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>
                <a:latin typeface="Times New Roman" pitchFamily="18" charset="0"/>
                <a:cs typeface="Arial" pitchFamily="34" charset="0"/>
              </a:rPr>
              <a:t>Кормить птиц еженедельно.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D:\Чиндат\конкурсы\НАШИ РАБОТЫ\Проект кормушки\IMAG33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500"/>
            <a:ext cx="6316960" cy="3781540"/>
          </a:xfrm>
          <a:prstGeom prst="rect">
            <a:avLst/>
          </a:prstGeom>
          <a:noFill/>
        </p:spPr>
      </p:pic>
      <p:pic>
        <p:nvPicPr>
          <p:cNvPr id="66564" name="Picture 4" descr="D:\Чиндат\конкурсы\НАШИ РАБОТЫ\Проект кормушки\IMAG34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5344" y="0"/>
            <a:ext cx="3338656" cy="5577136"/>
          </a:xfrm>
          <a:prstGeom prst="rect">
            <a:avLst/>
          </a:prstGeom>
          <a:noFill/>
        </p:spPr>
      </p:pic>
      <p:pic>
        <p:nvPicPr>
          <p:cNvPr id="66562" name="Picture 2" descr="D:\Чиндат\конкурсы\НАШИ РАБОТЫ\Проект кормушки\IMAG35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13983">
            <a:off x="-13581" y="2560566"/>
            <a:ext cx="2681741" cy="447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Чиндат\конкурсы\НАШИ РАБОТЫ\Проект кормушки\DSC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28" y="163785"/>
            <a:ext cx="9125272" cy="650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8" name="Rectangle 1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469" name="Rectangle 181"/>
          <p:cNvSpPr>
            <a:spLocks noChangeArrowheads="1"/>
          </p:cNvSpPr>
          <p:nvPr/>
        </p:nvSpPr>
        <p:spPr bwMode="auto">
          <a:xfrm>
            <a:off x="251520" y="0"/>
            <a:ext cx="806489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Покормите птиц зимой.                                          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Пусть со всех концов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 вам слетятся, как домой,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Стайки на крыльцо.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Не богаты их корма.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Горсть зерна нужна,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Горсть одна —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И не страшна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Будет им зима.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Сколько гибнет их — не счесть,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Видеть тяжело.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А ведь в нашем сердце есть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И для птиц тепло.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Разве можно забывать: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Улететь могли,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А остались зимовать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Заодно с людьми.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Приучите птиц в мороз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 своему окну,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Чтоб без  песен не пришлось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Нам встречать весну.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    А. Яшин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07904" y="476672"/>
            <a:ext cx="5638800" cy="1012825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r>
              <a:rPr lang="en-US" sz="6000" dirty="0" smtClean="0"/>
              <a:t>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en-US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black">
          <a:xfrm>
            <a:off x="0" y="908720"/>
            <a:ext cx="7308305" cy="14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ноябре 2012 года во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дворе нашей школы учащиеся обнаружили птицу, которая питалась отходами. И к тому же была с травмой лапы. Было принято решение изготовить кормушки и организовать питание птиц.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53" name="Picture 33" descr="D:\Чиндат\конкурсы\НАШИ РАБОТЫ\Проект кормушки\IMAG0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898920"/>
            <a:ext cx="5040560" cy="301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54" name="Picture 34" descr="D:\Чиндат\конкурсы\НАШИ РАБОТЫ\Проект кормушки\IMAG04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564904"/>
            <a:ext cx="2448272" cy="408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200"/>
            <a:ext cx="7597080" cy="914400"/>
          </a:xfrm>
        </p:spPr>
        <p:txBody>
          <a:bodyPr/>
          <a:lstStyle/>
          <a:p>
            <a:r>
              <a:rPr lang="ru-RU" sz="4200" dirty="0" smtClean="0"/>
              <a:t>1 этап - Подготовительный </a:t>
            </a:r>
            <a:endParaRPr lang="en-US" sz="42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44062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6204461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256403" y="1794024"/>
            <a:ext cx="2355850" cy="523875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black">
          <a:xfrm>
            <a:off x="6720037" y="1844824"/>
            <a:ext cx="14269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3 учителя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3463990" y="1794024"/>
            <a:ext cx="2355850" cy="523875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3756358" y="1844824"/>
            <a:ext cx="175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7 родителей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67837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689040" y="1794024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ltGray">
          <a:xfrm>
            <a:off x="725553" y="1825774"/>
            <a:ext cx="2273300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971600" y="1844824"/>
            <a:ext cx="1776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12 учащихся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848335" y="3554366"/>
            <a:ext cx="22621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Разработали план изготовления кормушки.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3584639" y="3482358"/>
            <a:ext cx="244827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Подобрали материал (в том числе вторичный).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gray">
          <a:xfrm>
            <a:off x="6253673" y="3573016"/>
            <a:ext cx="25066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Разработали дизайн изделия.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 rot="3419336">
            <a:off x="504740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560303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gray">
          <a:xfrm rot="3419336">
            <a:off x="3313052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gray">
          <a:xfrm>
            <a:off x="3368615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gray">
          <a:xfrm rot="3419336">
            <a:off x="6121364" y="300744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6176927" y="305031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391980" y="-495436"/>
            <a:ext cx="504056" cy="6192688"/>
          </a:xfrm>
          <a:prstGeom prst="rightBrac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7597080" cy="914400"/>
          </a:xfrm>
        </p:spPr>
        <p:txBody>
          <a:bodyPr/>
          <a:lstStyle/>
          <a:p>
            <a:r>
              <a:rPr lang="ru-RU" sz="4000" dirty="0" smtClean="0"/>
              <a:t>2 этап – Реализация проекта</a:t>
            </a:r>
            <a:endParaRPr lang="en-US" sz="40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44062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6204461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56403" y="1794024"/>
            <a:ext cx="2355850" cy="523875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black">
          <a:xfrm>
            <a:off x="6720037" y="1844824"/>
            <a:ext cx="14269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3 учителя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63990" y="1794024"/>
            <a:ext cx="2355850" cy="523875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3756358" y="1844824"/>
            <a:ext cx="175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7 родителей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67837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689040" y="1794024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ltGray">
          <a:xfrm>
            <a:off x="725553" y="1825774"/>
            <a:ext cx="2273300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971600" y="1844824"/>
            <a:ext cx="1776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12 учащихся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755576" y="3429000"/>
            <a:ext cx="244827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Изготовление изделия под руководством учителя.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3584639" y="3482358"/>
            <a:ext cx="244827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Оформление дизайна изделия.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gray">
          <a:xfrm>
            <a:off x="6253673" y="3429000"/>
            <a:ext cx="250666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Поиск мест для установки изделий. Установка изделий.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 rot="3419336">
            <a:off x="504740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560303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gray">
          <a:xfrm rot="3419336">
            <a:off x="3313052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gray">
          <a:xfrm>
            <a:off x="3368615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gray">
          <a:xfrm rot="3419336">
            <a:off x="6121364" y="300744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6176927" y="305031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391980" y="-495436"/>
            <a:ext cx="504056" cy="6192688"/>
          </a:xfrm>
          <a:prstGeom prst="rightBrac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7056784" cy="914400"/>
          </a:xfrm>
        </p:spPr>
        <p:txBody>
          <a:bodyPr/>
          <a:lstStyle/>
          <a:p>
            <a:pPr algn="ctr"/>
            <a:r>
              <a:rPr lang="ru-RU" sz="4000" dirty="0" smtClean="0"/>
              <a:t>2 этап – Итоговый</a:t>
            </a:r>
            <a:endParaRPr lang="en-US" sz="40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44062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6204461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56403" y="1794024"/>
            <a:ext cx="2355850" cy="523875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black">
          <a:xfrm>
            <a:off x="6720037" y="1844824"/>
            <a:ext cx="14269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3 учителя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63990" y="1794024"/>
            <a:ext cx="2355850" cy="523875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ChangeArrowheads="1"/>
          </p:cNvSpPr>
          <p:nvPr/>
        </p:nvSpPr>
        <p:spPr bwMode="black">
          <a:xfrm>
            <a:off x="3756358" y="1844824"/>
            <a:ext cx="175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7 родителей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678373" y="2906294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689040" y="1794024"/>
            <a:ext cx="2355850" cy="5238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ltGray">
          <a:xfrm>
            <a:off x="725553" y="1825774"/>
            <a:ext cx="2273300" cy="125413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black">
          <a:xfrm>
            <a:off x="971600" y="1844824"/>
            <a:ext cx="1776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12 учащихся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755576" y="3429000"/>
            <a:ext cx="244827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Организация конкурса на лучшую кормушку.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3563888" y="3356992"/>
            <a:ext cx="2448272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</a:rPr>
              <a:t>Подведение итогов проекта. Награждение участников, победителей.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gray">
          <a:xfrm>
            <a:off x="6253673" y="3429000"/>
            <a:ext cx="250666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Кормление птиц. Передача опыта и идеи с помощью сайта школы.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 rot="3419336">
            <a:off x="504740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560303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gray">
          <a:xfrm rot="3419336">
            <a:off x="3313052" y="30794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gray">
          <a:xfrm>
            <a:off x="3368615" y="3122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gray">
          <a:xfrm rot="3419336">
            <a:off x="6121364" y="300744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6176927" y="305031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391980" y="-495436"/>
            <a:ext cx="504056" cy="6192688"/>
          </a:xfrm>
          <a:prstGeom prst="rightBrac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err="1" smtClean="0"/>
              <a:t>Кондияков</a:t>
            </a:r>
            <a:r>
              <a:rPr lang="ru-RU" sz="3000" dirty="0" smtClean="0"/>
              <a:t> Даниил, 6 класс</a:t>
            </a:r>
            <a:endParaRPr lang="ru-RU" sz="3000" dirty="0"/>
          </a:p>
        </p:txBody>
      </p:sp>
      <p:pic>
        <p:nvPicPr>
          <p:cNvPr id="13333" name="Picture 21" descr="D:\Чиндат\конкурсы\НАШИ РАБОТЫ\Проект кормушки\DSC_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5112568" cy="5818209"/>
          </a:xfrm>
          <a:prstGeom prst="rect">
            <a:avLst/>
          </a:prstGeom>
          <a:noFill/>
        </p:spPr>
      </p:pic>
      <p:pic>
        <p:nvPicPr>
          <p:cNvPr id="13334" name="Picture 22" descr="D:\Чиндат\конкурсы\НАШИ РАБОТЫ\Проект кормушки\DSC_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844824"/>
            <a:ext cx="2664893" cy="471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smtClean="0"/>
              <a:t>Судаков Николай, 9 класс</a:t>
            </a:r>
            <a:endParaRPr lang="ru-RU" sz="3000" dirty="0"/>
          </a:p>
        </p:txBody>
      </p:sp>
      <p:pic>
        <p:nvPicPr>
          <p:cNvPr id="55298" name="Picture 2" descr="D:\Чиндат\конкурсы\НАШИ РАБОТЫ\Проект кормушки\DSC_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5760640" cy="4949530"/>
          </a:xfrm>
          <a:prstGeom prst="rect">
            <a:avLst/>
          </a:prstGeom>
          <a:noFill/>
        </p:spPr>
      </p:pic>
      <p:pic>
        <p:nvPicPr>
          <p:cNvPr id="55299" name="Picture 3" descr="D:\Чиндат\конкурсы\НАШИ РАБОТЫ\Проект кормушки\DSC_0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0384" y="3212976"/>
            <a:ext cx="294361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1520" y="0"/>
            <a:ext cx="6934200" cy="914400"/>
          </a:xfrm>
        </p:spPr>
        <p:txBody>
          <a:bodyPr/>
          <a:lstStyle/>
          <a:p>
            <a:r>
              <a:rPr lang="ru-RU" sz="3000" dirty="0" smtClean="0"/>
              <a:t>Попов Юрий, 6 класс</a:t>
            </a:r>
            <a:endParaRPr lang="ru-RU" sz="3000" dirty="0"/>
          </a:p>
        </p:txBody>
      </p:sp>
      <p:pic>
        <p:nvPicPr>
          <p:cNvPr id="56322" name="Picture 2" descr="D:\Чиндат\конкурсы\НАШИ РАБОТЫ\Проект кормушки\DSC_0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988840"/>
            <a:ext cx="5688632" cy="4377624"/>
          </a:xfrm>
          <a:prstGeom prst="rect">
            <a:avLst/>
          </a:prstGeom>
          <a:noFill/>
        </p:spPr>
      </p:pic>
      <p:pic>
        <p:nvPicPr>
          <p:cNvPr id="56324" name="Picture 4" descr="D:\Чиндат\конкурсы\НАШИ РАБОТЫ\Проект кормушки\DSC_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06281">
            <a:off x="636433" y="997575"/>
            <a:ext cx="2014711" cy="404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School_ani</Template>
  <TotalTime>91</TotalTime>
  <Words>263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School_ani</vt:lpstr>
      <vt:lpstr>Слайд 1</vt:lpstr>
      <vt:lpstr>Цель проекта -</vt:lpstr>
      <vt:lpstr>Актуальность</vt:lpstr>
      <vt:lpstr>1 этап - Подготовительный </vt:lpstr>
      <vt:lpstr>2 этап – Реализация проекта</vt:lpstr>
      <vt:lpstr>2 этап – Итоговый</vt:lpstr>
      <vt:lpstr>Кондияков Даниил, 6 класс</vt:lpstr>
      <vt:lpstr>Судаков Николай, 9 класс</vt:lpstr>
      <vt:lpstr>Попов Юрий, 6 класс</vt:lpstr>
      <vt:lpstr>Попов Юрий, 6 класс</vt:lpstr>
      <vt:lpstr>Тамычева Дарья, 6 класс</vt:lpstr>
      <vt:lpstr>Камилова Ангелина, 7 класс</vt:lpstr>
      <vt:lpstr>Тулузаков Александр, 5 класс</vt:lpstr>
      <vt:lpstr>Забродин Павел, Камилов Вячеслав, 8 класс</vt:lpstr>
      <vt:lpstr>Клеймёнова Юлия, Янова Екатерина, 8 класс</vt:lpstr>
      <vt:lpstr>Кондиякова Кристина, 5 класс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Бересневы</dc:creator>
  <cp:lastModifiedBy>Бересневы</cp:lastModifiedBy>
  <cp:revision>32</cp:revision>
  <dcterms:created xsi:type="dcterms:W3CDTF">2014-01-19T12:18:24Z</dcterms:created>
  <dcterms:modified xsi:type="dcterms:W3CDTF">2014-01-20T01:23:26Z</dcterms:modified>
</cp:coreProperties>
</file>