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  <p:sldId id="264" r:id="rId9"/>
    <p:sldId id="265" r:id="rId10"/>
    <p:sldId id="258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5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14478" y="42860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Урок изобразительного искусства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928802"/>
            <a:ext cx="821537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Тема урока:</a:t>
            </a:r>
          </a:p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dirty="0" smtClean="0"/>
              <a:t>«Поди туда, незнамо куда – принеси то, незнамо что»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78579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Дата: 23.01.2014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4786322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Преподаватель:  </a:t>
            </a:r>
          </a:p>
          <a:p>
            <a:r>
              <a:rPr lang="ru-RU" dirty="0" smtClean="0"/>
              <a:t>Анастасия Львовна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64291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 и </a:t>
            </a:r>
            <a:r>
              <a:rPr lang="ru-RU" sz="2000" dirty="0" err="1" smtClean="0"/>
              <a:t>набрызг</a:t>
            </a:r>
            <a:r>
              <a:rPr lang="ru-RU" sz="2000" dirty="0" smtClean="0"/>
              <a:t> на примере работ, выполненных в средних классах школы:</a:t>
            </a:r>
            <a:endParaRPr lang="ru-RU" sz="2000" dirty="0"/>
          </a:p>
        </p:txBody>
      </p:sp>
      <p:pic>
        <p:nvPicPr>
          <p:cNvPr id="3" name="Рисунок 2" descr="DSC0581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285852" y="1643050"/>
            <a:ext cx="2672665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357290" y="578645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Наибов Руслан</a:t>
            </a:r>
            <a:endParaRPr lang="ru-RU" dirty="0"/>
          </a:p>
        </p:txBody>
      </p:sp>
      <p:pic>
        <p:nvPicPr>
          <p:cNvPr id="6" name="Рисунок 5" descr="DSC0582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86314" y="1643050"/>
            <a:ext cx="3107514" cy="39467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000628" y="578645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Кирьязова</a:t>
            </a:r>
            <a:r>
              <a:rPr lang="ru-RU" dirty="0" smtClean="0"/>
              <a:t> Мария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2285992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/>
              <a:t>Успехов в работе!</a:t>
            </a:r>
            <a:endParaRPr lang="ru-RU" sz="5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571612"/>
            <a:ext cx="614366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Задание на урок:</a:t>
            </a:r>
          </a:p>
          <a:p>
            <a:pPr algn="ctr"/>
            <a:endParaRPr lang="ru-RU" sz="2800" dirty="0" smtClean="0"/>
          </a:p>
          <a:p>
            <a:pPr algn="just"/>
            <a:r>
              <a:rPr lang="ru-RU" sz="2400" dirty="0" smtClean="0"/>
              <a:t>Выполнить в технике монотипия иллюстрацию к русской народной сказке</a:t>
            </a:r>
          </a:p>
          <a:p>
            <a:pPr algn="just"/>
            <a:r>
              <a:rPr lang="ru-RU" sz="2400" dirty="0" smtClean="0"/>
              <a:t>«Поди туда, незнамо куда – принеси то, незнамо что»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 оттиск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357290" y="714356"/>
            <a:ext cx="2915720" cy="47139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285852" y="56435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Оттиск краски на бумаге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642918"/>
            <a:ext cx="38576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 – вид печатной графики, при котором изображение получается  посредством нанесения пятен краски на гладкую поверхность (оргстекло или пластик) с последующей печатью на лист бумаги.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56435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Оттиск краски на бумаге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642918"/>
            <a:ext cx="38576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 – вид печатной графики, при котором изображение получается  посредством нанесения пятен краски на гладкую поверхность (оргстекло или пластик) с последующей печатью на лист бумаги. </a:t>
            </a:r>
            <a:endParaRPr lang="ru-RU" dirty="0"/>
          </a:p>
        </p:txBody>
      </p:sp>
      <p:pic>
        <p:nvPicPr>
          <p:cNvPr id="7" name="Рисунок 6" descr="2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357290" y="714356"/>
            <a:ext cx="2916329" cy="47149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56435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Оттиск краски на бумаге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642918"/>
            <a:ext cx="38576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 – вид печатной графики, при котором изображение получается  посредством нанесения пятен краски на гладкую поверхность (оргстекло или пластик) с последующей печатью на лист бумаги. </a:t>
            </a:r>
            <a:endParaRPr lang="ru-RU" dirty="0"/>
          </a:p>
        </p:txBody>
      </p:sp>
      <p:pic>
        <p:nvPicPr>
          <p:cNvPr id="8" name="Рисунок 7" descr="3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357290" y="714357"/>
            <a:ext cx="2916328" cy="47149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56435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Оттиск краски на бумаге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642918"/>
            <a:ext cx="38576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 – вид печатной графики, при котором изображение получается  посредством нанесения пятен краски на гладкую поверхность (оргстекло или пластик) с последующей печатью на лист бумаги. </a:t>
            </a:r>
            <a:endParaRPr lang="ru-RU" dirty="0"/>
          </a:p>
        </p:txBody>
      </p:sp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57290" y="714356"/>
            <a:ext cx="2916328" cy="47149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564357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Оттиск краски на бумаге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642918"/>
            <a:ext cx="38576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Монотипия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 – вид печатной графики, при котором изображение получается  посредством нанесения пятен краски на гладкую поверхность (оргстекло или пластик) с последующей печатью на лист бумаги. </a:t>
            </a:r>
            <a:endParaRPr lang="ru-RU" dirty="0"/>
          </a:p>
        </p:txBody>
      </p:sp>
      <p:pic>
        <p:nvPicPr>
          <p:cNvPr id="8" name="Рисунок 7" descr="баба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57290" y="714356"/>
            <a:ext cx="2928958" cy="47149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SC0618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28662" y="1214422"/>
            <a:ext cx="2644935" cy="47148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DSC0617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857620" y="3286124"/>
            <a:ext cx="4571999" cy="26033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071934" y="257174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Уточнение элементов композиции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57148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Первая прокладка цвета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618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857488" y="785794"/>
            <a:ext cx="3214710" cy="51817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еред набрызгом копия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00100" y="1142984"/>
            <a:ext cx="3143272" cy="50071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набрызг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857752" y="1142984"/>
            <a:ext cx="3089799" cy="50006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42910" y="28572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Набрызг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241</Words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Аман</cp:lastModifiedBy>
  <cp:revision>14</cp:revision>
  <dcterms:modified xsi:type="dcterms:W3CDTF">2014-01-27T21:04:15Z</dcterms:modified>
</cp:coreProperties>
</file>